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ppt/charts/chart17.xml" ContentType="application/vnd.openxmlformats-officedocument.drawingml.chart+xml"/>
  <Override PartName="/ppt/charts/style17.xml" ContentType="application/vnd.ms-office.chartstyle+xml"/>
  <Override PartName="/ppt/charts/colors17.xml" ContentType="application/vnd.ms-office.chartcolorstyle+xml"/>
  <Override PartName="/ppt/charts/chart18.xml" ContentType="application/vnd.openxmlformats-officedocument.drawingml.chart+xml"/>
  <Override PartName="/ppt/charts/style18.xml" ContentType="application/vnd.ms-office.chartstyle+xml"/>
  <Override PartName="/ppt/charts/colors18.xml" ContentType="application/vnd.ms-office.chartcolorstyle+xml"/>
  <Override PartName="/ppt/charts/chart19.xml" ContentType="application/vnd.openxmlformats-officedocument.drawingml.chart+xml"/>
  <Override PartName="/ppt/charts/style19.xml" ContentType="application/vnd.ms-office.chartstyle+xml"/>
  <Override PartName="/ppt/charts/colors19.xml" ContentType="application/vnd.ms-office.chartcolorstyl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2" r:id="rId2"/>
  </p:sldMasterIdLst>
  <p:notesMasterIdLst>
    <p:notesMasterId r:id="rId38"/>
  </p:notesMasterIdLst>
  <p:sldIdLst>
    <p:sldId id="258" r:id="rId3"/>
    <p:sldId id="371" r:id="rId4"/>
    <p:sldId id="372" r:id="rId5"/>
    <p:sldId id="399" r:id="rId6"/>
    <p:sldId id="397" r:id="rId7"/>
    <p:sldId id="373" r:id="rId8"/>
    <p:sldId id="374" r:id="rId9"/>
    <p:sldId id="450" r:id="rId10"/>
    <p:sldId id="451" r:id="rId11"/>
    <p:sldId id="412" r:id="rId12"/>
    <p:sldId id="376" r:id="rId13"/>
    <p:sldId id="410" r:id="rId14"/>
    <p:sldId id="405" r:id="rId15"/>
    <p:sldId id="411" r:id="rId16"/>
    <p:sldId id="414" r:id="rId17"/>
    <p:sldId id="452" r:id="rId18"/>
    <p:sldId id="453" r:id="rId19"/>
    <p:sldId id="413" r:id="rId20"/>
    <p:sldId id="406" r:id="rId21"/>
    <p:sldId id="409" r:id="rId22"/>
    <p:sldId id="408" r:id="rId23"/>
    <p:sldId id="407" r:id="rId24"/>
    <p:sldId id="415" r:id="rId25"/>
    <p:sldId id="381" r:id="rId26"/>
    <p:sldId id="417" r:id="rId27"/>
    <p:sldId id="446" r:id="rId28"/>
    <p:sldId id="393" r:id="rId29"/>
    <p:sldId id="404" r:id="rId30"/>
    <p:sldId id="394" r:id="rId31"/>
    <p:sldId id="398" r:id="rId32"/>
    <p:sldId id="454" r:id="rId33"/>
    <p:sldId id="448" r:id="rId34"/>
    <p:sldId id="449" r:id="rId35"/>
    <p:sldId id="400" r:id="rId36"/>
    <p:sldId id="284" r:id="rId37"/>
  </p:sldIdLst>
  <p:sldSz cx="12192000" cy="6858000"/>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serdar abut" initials="sa" lastIdx="7" clrIdx="0">
    <p:extLst>
      <p:ext uri="{19B8F6BF-5375-455C-9EA6-DF929625EA0E}">
        <p15:presenceInfo xmlns:p15="http://schemas.microsoft.com/office/powerpoint/2012/main" userId="3ade717679585da8"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775DCB02-9BB8-47FD-8907-85C794F793BA}" styleName="Tema Uygulanmış Stil 1 - Vurgu 4">
    <a:tblBg>
      <a:fillRef idx="2">
        <a:schemeClr val="accent4"/>
      </a:fillRef>
      <a:effectRef idx="1">
        <a:schemeClr val="accent4"/>
      </a:effectRef>
    </a:tblBg>
    <a:wholeTbl>
      <a:tcTxStyle>
        <a:fontRef idx="minor">
          <a:scrgbClr r="0" g="0" b="0"/>
        </a:fontRef>
        <a:schemeClr val="dk1"/>
      </a:tcTxStyle>
      <a:tcStyle>
        <a:tcBdr>
          <a:left>
            <a:lnRef idx="1">
              <a:schemeClr val="accent4"/>
            </a:lnRef>
          </a:left>
          <a:right>
            <a:lnRef idx="1">
              <a:schemeClr val="accent4"/>
            </a:lnRef>
          </a:right>
          <a:top>
            <a:lnRef idx="1">
              <a:schemeClr val="accent4"/>
            </a:lnRef>
          </a:top>
          <a:bottom>
            <a:lnRef idx="1">
              <a:schemeClr val="accent4"/>
            </a:lnRef>
          </a:bottom>
          <a:insideH>
            <a:lnRef idx="1">
              <a:schemeClr val="accent4"/>
            </a:lnRef>
          </a:insideH>
          <a:insideV>
            <a:lnRef idx="1">
              <a:schemeClr val="accent4"/>
            </a:lnRef>
          </a:insideV>
        </a:tcBdr>
        <a:fill>
          <a:noFill/>
        </a:fill>
      </a:tcStyle>
    </a:wholeTbl>
    <a:band1H>
      <a:tcStyle>
        <a:tcBdr/>
        <a:fill>
          <a:solidFill>
            <a:schemeClr val="accent4">
              <a:alpha val="40000"/>
            </a:schemeClr>
          </a:solidFill>
        </a:fill>
      </a:tcStyle>
    </a:band1H>
    <a:band2H>
      <a:tcStyle>
        <a:tcBdr/>
      </a:tcStyle>
    </a:band2H>
    <a:band1V>
      <a:tcStyle>
        <a:tcBdr>
          <a:top>
            <a:lnRef idx="1">
              <a:schemeClr val="accent4"/>
            </a:lnRef>
          </a:top>
          <a:bottom>
            <a:lnRef idx="1">
              <a:schemeClr val="accent4"/>
            </a:lnRef>
          </a:bottom>
        </a:tcBdr>
        <a:fill>
          <a:solidFill>
            <a:schemeClr val="accent4">
              <a:alpha val="40000"/>
            </a:schemeClr>
          </a:solidFill>
        </a:fill>
      </a:tcStyle>
    </a:band1V>
    <a:band2V>
      <a:tcStyle>
        <a:tcBdr/>
      </a:tcStyle>
    </a:band2V>
    <a:lastCol>
      <a:tcTxStyle b="on"/>
      <a:tcStyle>
        <a:tcBdr>
          <a:left>
            <a:lnRef idx="2">
              <a:schemeClr val="accent4"/>
            </a:lnRef>
          </a:left>
          <a:right>
            <a:lnRef idx="1">
              <a:schemeClr val="accent4"/>
            </a:lnRef>
          </a:right>
          <a:top>
            <a:lnRef idx="1">
              <a:schemeClr val="accent4"/>
            </a:lnRef>
          </a:top>
          <a:bottom>
            <a:lnRef idx="1">
              <a:schemeClr val="accent4"/>
            </a:lnRef>
          </a:bottom>
          <a:insideH>
            <a:lnRef idx="1">
              <a:schemeClr val="accent4"/>
            </a:lnRef>
          </a:insideH>
          <a:insideV>
            <a:ln>
              <a:noFill/>
            </a:ln>
          </a:insideV>
        </a:tcBdr>
      </a:tcStyle>
    </a:lastCol>
    <a:firstCol>
      <a:tcTxStyle b="on"/>
      <a:tcStyle>
        <a:tcBdr>
          <a:left>
            <a:lnRef idx="1">
              <a:schemeClr val="accent4"/>
            </a:lnRef>
          </a:left>
          <a:right>
            <a:lnRef idx="2">
              <a:schemeClr val="accent4"/>
            </a:lnRef>
          </a:right>
          <a:top>
            <a:lnRef idx="1">
              <a:schemeClr val="accent4"/>
            </a:lnRef>
          </a:top>
          <a:bottom>
            <a:lnRef idx="1">
              <a:schemeClr val="accent4"/>
            </a:lnRef>
          </a:bottom>
          <a:insideH>
            <a:lnRef idx="1">
              <a:schemeClr val="accent4"/>
            </a:lnRef>
          </a:insideH>
          <a:insideV>
            <a:ln>
              <a:noFill/>
            </a:ln>
          </a:insideV>
        </a:tcBdr>
      </a:tcStyle>
    </a:firstCol>
    <a:lastRow>
      <a:tcTxStyle b="on"/>
      <a:tcStyle>
        <a:tcBdr>
          <a:left>
            <a:lnRef idx="1">
              <a:schemeClr val="accent4"/>
            </a:lnRef>
          </a:left>
          <a:right>
            <a:lnRef idx="1">
              <a:schemeClr val="accent4"/>
            </a:lnRef>
          </a:right>
          <a:top>
            <a:lnRef idx="2">
              <a:schemeClr val="accent4"/>
            </a:lnRef>
          </a:top>
          <a:bottom>
            <a:lnRef idx="2">
              <a:schemeClr val="accent4"/>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4"/>
            </a:lnRef>
          </a:left>
          <a:right>
            <a:lnRef idx="1">
              <a:schemeClr val="accent4"/>
            </a:lnRef>
          </a:right>
          <a:top>
            <a:lnRef idx="1">
              <a:schemeClr val="accent4"/>
            </a:lnRef>
          </a:top>
          <a:bottom>
            <a:lnRef idx="2">
              <a:schemeClr val="lt1"/>
            </a:lnRef>
          </a:bottom>
          <a:insideH>
            <a:ln>
              <a:noFill/>
            </a:ln>
          </a:insideH>
          <a:insideV>
            <a:ln>
              <a:noFill/>
            </a:ln>
          </a:insideV>
        </a:tcBdr>
        <a:fill>
          <a:solidFill>
            <a:schemeClr val="accent4"/>
          </a:solidFill>
        </a:fill>
      </a:tcStyle>
    </a:firstRow>
  </a:tblStyle>
  <a:tblStyle styleId="{17292A2E-F333-43FB-9621-5CBBE7FDCDCB}" styleName="Açık Stil 2 - Vurgu 4">
    <a:wholeTbl>
      <a:tcTxStyle>
        <a:fontRef idx="minor">
          <a:scrgbClr r="0" g="0" b="0"/>
        </a:fontRef>
        <a:schemeClr val="tx1"/>
      </a:tcTxStyle>
      <a:tcStyle>
        <a:tcBdr>
          <a:left>
            <a:lnRef idx="1">
              <a:schemeClr val="accent4"/>
            </a:lnRef>
          </a:left>
          <a:right>
            <a:lnRef idx="1">
              <a:schemeClr val="accent4"/>
            </a:lnRef>
          </a:right>
          <a:top>
            <a:lnRef idx="1">
              <a:schemeClr val="accent4"/>
            </a:lnRef>
          </a:top>
          <a:bottom>
            <a:lnRef idx="1">
              <a:schemeClr val="accent4"/>
            </a:lnRef>
          </a:bottom>
          <a:insideH>
            <a:ln>
              <a:noFill/>
            </a:ln>
          </a:insideH>
          <a:insideV>
            <a:ln>
              <a:noFill/>
            </a:ln>
          </a:insideV>
        </a:tcBdr>
        <a:fill>
          <a:noFill/>
        </a:fill>
      </a:tcStyle>
    </a:wholeTbl>
    <a:band1H>
      <a:tcStyle>
        <a:tcBdr>
          <a:top>
            <a:lnRef idx="1">
              <a:schemeClr val="accent4"/>
            </a:lnRef>
          </a:top>
          <a:bottom>
            <a:lnRef idx="1">
              <a:schemeClr val="accent4"/>
            </a:lnRef>
          </a:bottom>
        </a:tcBdr>
      </a:tcStyle>
    </a:band1H>
    <a:band1V>
      <a:tcStyle>
        <a:tcBdr>
          <a:left>
            <a:lnRef idx="1">
              <a:schemeClr val="accent4"/>
            </a:lnRef>
          </a:left>
          <a:right>
            <a:lnRef idx="1">
              <a:schemeClr val="accent4"/>
            </a:lnRef>
          </a:right>
        </a:tcBdr>
      </a:tcStyle>
    </a:band1V>
    <a:band2V>
      <a:tcStyle>
        <a:tcBdr>
          <a:left>
            <a:lnRef idx="1">
              <a:schemeClr val="accent4"/>
            </a:lnRef>
          </a:left>
          <a:right>
            <a:lnRef idx="1">
              <a:schemeClr val="accent4"/>
            </a:lnRef>
          </a:right>
        </a:tcBdr>
      </a:tcStyle>
    </a:band2V>
    <a:lastCol>
      <a:tcTxStyle b="on"/>
      <a:tcStyle>
        <a:tcBdr/>
      </a:tcStyle>
    </a:lastCol>
    <a:firstCol>
      <a:tcTxStyle b="on"/>
      <a:tcStyle>
        <a:tcBdr/>
      </a:tcStyle>
    </a:firstCol>
    <a:lastRow>
      <a:tcTxStyle b="on"/>
      <a:tcStyle>
        <a:tcBdr>
          <a:top>
            <a:ln w="50800" cmpd="dbl">
              <a:solidFill>
                <a:schemeClr val="accent4"/>
              </a:solidFill>
            </a:ln>
          </a:top>
        </a:tcBdr>
      </a:tcStyle>
    </a:lastRow>
    <a:firstRow>
      <a:tcTxStyle b="on">
        <a:fontRef idx="minor">
          <a:scrgbClr r="0" g="0" b="0"/>
        </a:fontRef>
        <a:schemeClr val="bg1"/>
      </a:tcTxStyle>
      <a:tcStyle>
        <a:tcBdr/>
        <a:fillRef idx="1">
          <a:schemeClr val="accent4"/>
        </a:fillRef>
      </a:tcStyle>
    </a:firstRow>
  </a:tblStyle>
  <a:tblStyle styleId="{E929F9F4-4A8F-4326-A1B4-22849713DDAB}" styleName="Koyu Stil 1 - Vurgu 4">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4"/>
          </a:solidFill>
        </a:fill>
      </a:tcStyle>
    </a:wholeTbl>
    <a:band1H>
      <a:tcStyle>
        <a:tcBdr/>
        <a:fill>
          <a:solidFill>
            <a:schemeClr val="accent4">
              <a:shade val="60000"/>
            </a:schemeClr>
          </a:solidFill>
        </a:fill>
      </a:tcStyle>
    </a:band1H>
    <a:band1V>
      <a:tcStyle>
        <a:tcBdr/>
        <a:fill>
          <a:solidFill>
            <a:schemeClr val="accent4">
              <a:shade val="60000"/>
            </a:schemeClr>
          </a:solidFill>
        </a:fill>
      </a:tcStyle>
    </a:band1V>
    <a:lastCol>
      <a:tcTxStyle b="on"/>
      <a:tcStyle>
        <a:tcBdr>
          <a:left>
            <a:ln w="25400" cmpd="sng">
              <a:solidFill>
                <a:schemeClr val="lt1"/>
              </a:solidFill>
            </a:ln>
          </a:left>
        </a:tcBdr>
        <a:fill>
          <a:solidFill>
            <a:schemeClr val="accent4">
              <a:shade val="60000"/>
            </a:schemeClr>
          </a:solidFill>
        </a:fill>
      </a:tcStyle>
    </a:lastCol>
    <a:firstCol>
      <a:tcTxStyle b="on"/>
      <a:tcStyle>
        <a:tcBdr>
          <a:right>
            <a:ln w="25400" cmpd="sng">
              <a:solidFill>
                <a:schemeClr val="lt1"/>
              </a:solidFill>
            </a:ln>
          </a:right>
        </a:tcBdr>
        <a:fill>
          <a:solidFill>
            <a:schemeClr val="accent4">
              <a:shade val="60000"/>
            </a:schemeClr>
          </a:solidFill>
        </a:fill>
      </a:tcStyle>
    </a:firstCol>
    <a:lastRow>
      <a:tcTxStyle b="on"/>
      <a:tcStyle>
        <a:tcBdr>
          <a:top>
            <a:ln w="25400" cmpd="sng">
              <a:solidFill>
                <a:schemeClr val="lt1"/>
              </a:solidFill>
            </a:ln>
          </a:top>
        </a:tcBdr>
        <a:fill>
          <a:solidFill>
            <a:schemeClr val="accent4">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91EBBBCC-DAD2-459C-BE2E-F6DE35CF9A28}" styleName="Koyu Stil 2 - Vurgu 3/Vurgu 4">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3">
              <a:tint val="20000"/>
            </a:schemeClr>
          </a:solidFill>
        </a:fill>
      </a:tcStyle>
    </a:lastRow>
    <a:firstRow>
      <a:tcTxStyle b="on">
        <a:fontRef idx="minor">
          <a:scrgbClr r="0" g="0" b="0"/>
        </a:fontRef>
        <a:schemeClr val="lt1"/>
      </a:tcTxStyle>
      <a:tcStyle>
        <a:tcBdr/>
        <a:fill>
          <a:solidFill>
            <a:schemeClr val="accent4"/>
          </a:solidFill>
        </a:fill>
      </a:tcStyle>
    </a:firstRow>
  </a:tblStyle>
  <a:tblStyle styleId="{D27102A9-8310-4765-A935-A1911B00CA55}" styleName="Açık Stil 1 - Vurgu 4">
    <a:wholeTbl>
      <a:tcTxStyle>
        <a:fontRef idx="minor">
          <a:scrgbClr r="0" g="0" b="0"/>
        </a:fontRef>
        <a:schemeClr val="tx1"/>
      </a:tcTxStyle>
      <a:tcStyle>
        <a:tcBdr>
          <a:left>
            <a:ln>
              <a:noFill/>
            </a:ln>
          </a:left>
          <a:right>
            <a:ln>
              <a:noFill/>
            </a:ln>
          </a:right>
          <a:top>
            <a:ln w="12700" cmpd="sng">
              <a:solidFill>
                <a:schemeClr val="accent4"/>
              </a:solidFill>
            </a:ln>
          </a:top>
          <a:bottom>
            <a:ln w="12700" cmpd="sng">
              <a:solidFill>
                <a:schemeClr val="accent4"/>
              </a:solidFill>
            </a:ln>
          </a:bottom>
          <a:insideH>
            <a:ln>
              <a:noFill/>
            </a:ln>
          </a:insideH>
          <a:insideV>
            <a:ln>
              <a:noFill/>
            </a:ln>
          </a:insideV>
        </a:tcBdr>
        <a:fill>
          <a:noFill/>
        </a:fill>
      </a:tcStyle>
    </a:wholeTbl>
    <a:band1H>
      <a:tcStyle>
        <a:tcBdr/>
        <a:fill>
          <a:solidFill>
            <a:schemeClr val="accent4">
              <a:alpha val="20000"/>
            </a:schemeClr>
          </a:solidFill>
        </a:fill>
      </a:tcStyle>
    </a:band1H>
    <a:band2H>
      <a:tcStyle>
        <a:tcBdr/>
      </a:tcStyle>
    </a:band2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12700" cmpd="sng">
              <a:solidFill>
                <a:schemeClr val="accent4"/>
              </a:solidFill>
            </a:ln>
          </a:top>
        </a:tcBdr>
        <a:fill>
          <a:noFill/>
        </a:fill>
      </a:tcStyle>
    </a:lastRow>
    <a:firstRow>
      <a:tcTxStyle b="on"/>
      <a:tcStyle>
        <a:tcBdr>
          <a:bottom>
            <a:ln w="12700" cmpd="sng">
              <a:solidFill>
                <a:schemeClr val="accent4"/>
              </a:solidFill>
            </a:ln>
          </a:bottom>
        </a:tcBdr>
        <a:fill>
          <a:noFill/>
        </a:fill>
      </a:tcStyle>
    </a:firstRow>
  </a:tblStyle>
  <a:tblStyle styleId="{5C22544A-7EE6-4342-B048-85BDC9FD1C3A}" styleName="Orta Stil 2 - Vurgu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74C1A8A3-306A-4EB7-A6B1-4F7E0EB9C5D6}" styleName="Medium Style 3 - Accent 5">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5"/>
          </a:solidFill>
        </a:fill>
      </a:tcStyle>
    </a:lastCol>
    <a:firstCol>
      <a:tcTxStyle b="on">
        <a:fontRef idx="minor">
          <a:scrgbClr r="0" g="0" b="0"/>
        </a:fontRef>
        <a:schemeClr val="lt1"/>
      </a:tcTxStyle>
      <a:tcStyle>
        <a:tcBdr/>
        <a:fill>
          <a:solidFill>
            <a:schemeClr val="accent5"/>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5"/>
          </a:solidFill>
        </a:fill>
      </a:tcStyle>
    </a:firstRow>
  </a:tblStyle>
  <a:tblStyle styleId="{2A488322-F2BA-4B5B-9748-0D474271808F}" styleName="Medium Style 3 - Accent 6">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6"/>
          </a:solidFill>
        </a:fill>
      </a:tcStyle>
    </a:lastCol>
    <a:firstCol>
      <a:tcTxStyle b="on">
        <a:fontRef idx="minor">
          <a:scrgbClr r="0" g="0" b="0"/>
        </a:fontRef>
        <a:schemeClr val="lt1"/>
      </a:tcTxStyle>
      <a:tcStyle>
        <a:tcBdr/>
        <a:fill>
          <a:solidFill>
            <a:schemeClr val="accent6"/>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6"/>
          </a:solidFill>
        </a:fill>
      </a:tcStyle>
    </a:firstRow>
  </a:tblStyle>
  <a:tblStyle styleId="{EB9631B5-78F2-41C9-869B-9F39066F8104}" styleName="Medium Style 3 - Accent 4">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4"/>
          </a:solidFill>
        </a:fill>
      </a:tcStyle>
    </a:lastCol>
    <a:firstCol>
      <a:tcTxStyle b="on">
        <a:fontRef idx="minor">
          <a:scrgbClr r="0" g="0" b="0"/>
        </a:fontRef>
        <a:schemeClr val="lt1"/>
      </a:tcTxStyle>
      <a:tcStyle>
        <a:tcBdr/>
        <a:fill>
          <a:solidFill>
            <a:schemeClr val="accent4"/>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4"/>
          </a:solidFill>
        </a:fill>
      </a:tcStyle>
    </a:firstRow>
  </a:tblStyle>
  <a:tblStyle styleId="{EB344D84-9AFB-497E-A393-DC336BA19D2E}" styleName="Medium Style 3 - Accent 3">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3"/>
          </a:solidFill>
        </a:fill>
      </a:tcStyle>
    </a:lastCol>
    <a:firstCol>
      <a:tcTxStyle b="on">
        <a:fontRef idx="minor">
          <a:scrgbClr r="0" g="0" b="0"/>
        </a:fontRef>
        <a:schemeClr val="lt1"/>
      </a:tcTxStyle>
      <a:tcStyle>
        <a:tcBdr/>
        <a:fill>
          <a:solidFill>
            <a:schemeClr val="accent3"/>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3"/>
          </a:solidFill>
        </a:fill>
      </a:tcStyle>
    </a:firstRow>
  </a:tblStyle>
  <a:tblStyle styleId="{85BE263C-DBD7-4A20-BB59-AAB30ACAA65A}" styleName="Medium Style 3 - Accent 2">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2"/>
          </a:solidFill>
        </a:fill>
      </a:tcStyle>
    </a:lastCol>
    <a:firstCol>
      <a:tcTxStyle b="on">
        <a:fontRef idx="minor">
          <a:scrgbClr r="0" g="0" b="0"/>
        </a:fontRef>
        <a:schemeClr val="lt1"/>
      </a:tcTxStyle>
      <a:tcStyle>
        <a:tcBdr/>
        <a:fill>
          <a:solidFill>
            <a:schemeClr val="accent2"/>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2"/>
          </a:solidFill>
        </a:fill>
      </a:tcStyle>
    </a:firstRow>
  </a:tblStyle>
  <a:tblStyle styleId="{3B4B98B0-60AC-42C2-AFA5-B58CD77FA1E5}" styleName="Açık Stil 1 - Vurgu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8840" autoAdjust="0"/>
    <p:restoredTop sz="93982" autoAdjust="0"/>
  </p:normalViewPr>
  <p:slideViewPr>
    <p:cSldViewPr snapToGrid="0">
      <p:cViewPr varScale="1">
        <p:scale>
          <a:sx n="107" d="100"/>
          <a:sy n="107" d="100"/>
        </p:scale>
        <p:origin x="192" y="216"/>
      </p:cViewPr>
      <p:guideLst/>
    </p:cSldViewPr>
  </p:slideViewPr>
  <p:outlineViewPr>
    <p:cViewPr>
      <p:scale>
        <a:sx n="33" d="100"/>
        <a:sy n="33" d="100"/>
      </p:scale>
      <p:origin x="0" y="-1896"/>
    </p:cViewPr>
  </p:outlineViewPr>
  <p:notesTextViewPr>
    <p:cViewPr>
      <p:scale>
        <a:sx n="3" d="2"/>
        <a:sy n="3" d="2"/>
      </p:scale>
      <p:origin x="0" y="0"/>
    </p:cViewPr>
  </p:notesTextViewPr>
  <p:sorterViewPr>
    <p:cViewPr>
      <p:scale>
        <a:sx n="110" d="100"/>
        <a:sy n="110" d="100"/>
      </p:scale>
      <p:origin x="0" y="-8832"/>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commentAuthors" Target="commentAuthors.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theme" Target="theme/theme1.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presProps" Target="pres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tableStyles" Target="tableStyles.xml"/><Relationship Id="rId8" Type="http://schemas.openxmlformats.org/officeDocument/2006/relationships/slide" Target="slides/slide6.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notesMaster" Target="notesMasters/notesMaster1.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_al__ma_Sayfas_.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_al__ma_Sayfas_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_al__ma_Sayfas_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_al__ma_Sayfas_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_al__ma_Sayfas_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_al__ma_Sayfas_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_al__ma_Sayfas_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_al__ma_Sayfas_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_al__ma_Sayfas_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_al__ma_Sayfas_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_al__ma_Sayfas_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_al__ma_Sayfas_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_al__ma_Sayfas_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_al__ma_Sayfas_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_al__ma_Sayfas_14.xlsx"/><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_al__ma_Sayfas_15.xlsx"/><Relationship Id="rId2" Type="http://schemas.microsoft.com/office/2011/relationships/chartColorStyle" Target="colors16.xml"/><Relationship Id="rId1" Type="http://schemas.microsoft.com/office/2011/relationships/chartStyle" Target="style16.xml"/></Relationships>
</file>

<file path=ppt/charts/_rels/chart17.xml.rels><?xml version="1.0" encoding="UTF-8" standalone="yes"?>
<Relationships xmlns="http://schemas.openxmlformats.org/package/2006/relationships"><Relationship Id="rId3" Type="http://schemas.openxmlformats.org/officeDocument/2006/relationships/package" Target="../embeddings/Microsoft_Excel__al__ma_Sayfas_16.xlsx"/><Relationship Id="rId2" Type="http://schemas.microsoft.com/office/2011/relationships/chartColorStyle" Target="colors17.xml"/><Relationship Id="rId1" Type="http://schemas.microsoft.com/office/2011/relationships/chartStyle" Target="style17.xml"/></Relationships>
</file>

<file path=ppt/charts/_rels/chart18.xml.rels><?xml version="1.0" encoding="UTF-8" standalone="yes"?>
<Relationships xmlns="http://schemas.openxmlformats.org/package/2006/relationships"><Relationship Id="rId3" Type="http://schemas.openxmlformats.org/officeDocument/2006/relationships/package" Target="../embeddings/Microsoft_Excel__al__ma_Sayfas_17.xlsx"/><Relationship Id="rId2" Type="http://schemas.microsoft.com/office/2011/relationships/chartColorStyle" Target="colors18.xml"/><Relationship Id="rId1" Type="http://schemas.microsoft.com/office/2011/relationships/chartStyle" Target="style18.xml"/></Relationships>
</file>

<file path=ppt/charts/_rels/chart19.xml.rels><?xml version="1.0" encoding="UTF-8" standalone="yes"?>
<Relationships xmlns="http://schemas.openxmlformats.org/package/2006/relationships"><Relationship Id="rId3" Type="http://schemas.openxmlformats.org/officeDocument/2006/relationships/package" Target="../embeddings/Microsoft_Excel__al__ma_Sayfas_18.xlsx"/><Relationship Id="rId2" Type="http://schemas.microsoft.com/office/2011/relationships/chartColorStyle" Target="colors19.xml"/><Relationship Id="rId1" Type="http://schemas.microsoft.com/office/2011/relationships/chartStyle" Target="style19.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tr-TR"/>
  <c:roundedCorners val="0"/>
  <mc:AlternateContent xmlns:mc="http://schemas.openxmlformats.org/markup-compatibility/2006">
    <mc:Choice xmlns:c14="http://schemas.microsoft.com/office/drawing/2007/8/2/chart" Requires="c14">
      <c14:style val="104"/>
    </mc:Choice>
    <mc:Fallback>
      <c:style val="4"/>
    </mc:Fallback>
  </mc:AlternateContent>
  <c:chart>
    <c:title>
      <c:tx>
        <c:rich>
          <a:bodyPr rot="0" spcFirstLastPara="1" vertOverflow="ellipsis" vert="horz" wrap="square" anchor="ctr" anchorCtr="1"/>
          <a:lstStyle/>
          <a:p>
            <a:pPr>
              <a:defRPr sz="2200" b="1" i="0" u="none" strike="noStrike" kern="1200" cap="all" spc="50" baseline="0">
                <a:solidFill>
                  <a:schemeClr val="tx1">
                    <a:lumMod val="65000"/>
                    <a:lumOff val="35000"/>
                  </a:schemeClr>
                </a:solidFill>
                <a:latin typeface="+mn-lt"/>
                <a:ea typeface="+mn-ea"/>
                <a:cs typeface="+mn-cs"/>
              </a:defRPr>
            </a:pPr>
            <a:r>
              <a:rPr lang="tr-TR" dirty="0">
                <a:latin typeface="+mj-lt"/>
              </a:rPr>
              <a:t>Öğrenci sayısı (Kayıt Yaptıran)</a:t>
            </a:r>
          </a:p>
          <a:p>
            <a:pPr>
              <a:defRPr/>
            </a:pPr>
            <a:r>
              <a:rPr lang="tr-TR" sz="1200" dirty="0">
                <a:latin typeface="+mj-lt"/>
              </a:rPr>
              <a:t>(YL ve DR toplam)</a:t>
            </a:r>
            <a:endParaRPr lang="tr-TR" dirty="0">
              <a:latin typeface="+mj-lt"/>
            </a:endParaRPr>
          </a:p>
        </c:rich>
      </c:tx>
      <c:overlay val="0"/>
      <c:spPr>
        <a:noFill/>
        <a:ln>
          <a:noFill/>
        </a:ln>
        <a:effectLst/>
      </c:spPr>
      <c:txPr>
        <a:bodyPr rot="0" spcFirstLastPara="1" vertOverflow="ellipsis" vert="horz" wrap="square" anchor="ctr" anchorCtr="1"/>
        <a:lstStyle/>
        <a:p>
          <a:pPr>
            <a:defRPr sz="2200" b="1" i="0" u="none" strike="noStrike" kern="1200" cap="all" spc="50" baseline="0">
              <a:solidFill>
                <a:schemeClr val="tx1">
                  <a:lumMod val="65000"/>
                  <a:lumOff val="35000"/>
                </a:schemeClr>
              </a:solidFill>
              <a:latin typeface="+mn-lt"/>
              <a:ea typeface="+mn-ea"/>
              <a:cs typeface="+mn-cs"/>
            </a:defRPr>
          </a:pPr>
          <a:endParaRPr lang="tr-TR"/>
        </a:p>
      </c:txPr>
    </c:title>
    <c:autoTitleDeleted val="0"/>
    <c:plotArea>
      <c:layout/>
      <c:barChart>
        <c:barDir val="col"/>
        <c:grouping val="clustered"/>
        <c:varyColors val="0"/>
        <c:ser>
          <c:idx val="0"/>
          <c:order val="0"/>
          <c:tx>
            <c:strRef>
              <c:f>Sheet1!$B$1</c:f>
              <c:strCache>
                <c:ptCount val="1"/>
                <c:pt idx="0">
                  <c:v>Öğrenci Sayıları</c:v>
                </c:pt>
              </c:strCache>
            </c:strRef>
          </c:tx>
          <c:spPr>
            <a:gradFill flip="none" rotWithShape="1">
              <a:gsLst>
                <a:gs pos="0">
                  <a:schemeClr val="accent2"/>
                </a:gs>
                <a:gs pos="75000">
                  <a:schemeClr val="accent2">
                    <a:lumMod val="60000"/>
                    <a:lumOff val="40000"/>
                  </a:schemeClr>
                </a:gs>
                <a:gs pos="51000">
                  <a:schemeClr val="accent2">
                    <a:alpha val="75000"/>
                  </a:schemeClr>
                </a:gs>
                <a:gs pos="100000">
                  <a:schemeClr val="accent2">
                    <a:lumMod val="20000"/>
                    <a:lumOff val="80000"/>
                    <a:alpha val="15000"/>
                  </a:schemeClr>
                </a:gs>
              </a:gsLst>
              <a:lin ang="5400000" scaled="0"/>
            </a:gra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tr-TR"/>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numRef>
              <c:f>Sheet1!$A$2:$A$4</c:f>
              <c:numCache>
                <c:formatCode>General</c:formatCode>
                <c:ptCount val="3"/>
                <c:pt idx="0">
                  <c:v>2023</c:v>
                </c:pt>
                <c:pt idx="1">
                  <c:v>2024</c:v>
                </c:pt>
                <c:pt idx="2">
                  <c:v>2025</c:v>
                </c:pt>
              </c:numCache>
            </c:numRef>
          </c:cat>
          <c:val>
            <c:numRef>
              <c:f>Sheet1!$B$2:$B$4</c:f>
              <c:numCache>
                <c:formatCode>General</c:formatCode>
                <c:ptCount val="3"/>
                <c:pt idx="0">
                  <c:v>443</c:v>
                </c:pt>
                <c:pt idx="1">
                  <c:v>197</c:v>
                </c:pt>
                <c:pt idx="2">
                  <c:v>283</c:v>
                </c:pt>
              </c:numCache>
            </c:numRef>
          </c:val>
          <c:extLst>
            <c:ext xmlns:c16="http://schemas.microsoft.com/office/drawing/2014/chart" uri="{C3380CC4-5D6E-409C-BE32-E72D297353CC}">
              <c16:uniqueId val="{00000000-E367-42D7-8C54-7EF4CCC4FA01}"/>
            </c:ext>
          </c:extLst>
        </c:ser>
        <c:dLbls>
          <c:dLblPos val="outEnd"/>
          <c:showLegendKey val="0"/>
          <c:showVal val="1"/>
          <c:showCatName val="0"/>
          <c:showSerName val="0"/>
          <c:showPercent val="0"/>
          <c:showBubbleSize val="0"/>
        </c:dLbls>
        <c:gapWidth val="355"/>
        <c:overlap val="-70"/>
        <c:axId val="1149494016"/>
        <c:axId val="1294599264"/>
      </c:barChart>
      <c:catAx>
        <c:axId val="11494940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tr-TR"/>
          </a:p>
        </c:txPr>
        <c:crossAx val="1294599264"/>
        <c:crossesAt val="0"/>
        <c:auto val="1"/>
        <c:lblAlgn val="ctr"/>
        <c:lblOffset val="100"/>
        <c:noMultiLvlLbl val="0"/>
      </c:catAx>
      <c:valAx>
        <c:axId val="1294599264"/>
        <c:scaling>
          <c:orientation val="minMax"/>
        </c:scaling>
        <c:delete val="0"/>
        <c:axPos val="l"/>
        <c:majorGridlines>
          <c:spPr>
            <a:ln w="9525" cap="flat" cmpd="sng" algn="ctr">
              <a:gradFill>
                <a:gsLst>
                  <a:gs pos="100000">
                    <a:schemeClr val="tx1">
                      <a:lumMod val="5000"/>
                      <a:lumOff val="95000"/>
                    </a:schemeClr>
                  </a:gs>
                  <a:gs pos="0">
                    <a:schemeClr val="tx1">
                      <a:lumMod val="25000"/>
                      <a:lumOff val="75000"/>
                    </a:schemeClr>
                  </a:gs>
                </a:gsLst>
                <a:lin ang="5400000" scaled="0"/>
              </a:gra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tr-TR"/>
          </a:p>
        </c:txPr>
        <c:crossAx val="1149494016"/>
        <c:crosses val="autoZero"/>
        <c:crossBetween val="between"/>
        <c:majorUnit val="50"/>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tr-TR"/>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tr-TR"/>
  <c:roundedCorners val="0"/>
  <mc:AlternateContent xmlns:mc="http://schemas.openxmlformats.org/markup-compatibility/2006">
    <mc:Choice xmlns:c14="http://schemas.microsoft.com/office/drawing/2007/8/2/chart" Requires="c14">
      <c14:style val="104"/>
    </mc:Choice>
    <mc:Fallback>
      <c:style val="4"/>
    </mc:Fallback>
  </mc:AlternateContent>
  <c:chart>
    <c:title>
      <c:tx>
        <c:rich>
          <a:bodyPr rot="0" spcFirstLastPara="1" vertOverflow="ellipsis" vert="horz" wrap="square" anchor="ctr" anchorCtr="1"/>
          <a:lstStyle/>
          <a:p>
            <a:pPr>
              <a:defRPr sz="2200" b="1" i="0" u="none" strike="noStrike" kern="1200" cap="all" spc="50" baseline="0">
                <a:solidFill>
                  <a:schemeClr val="tx1">
                    <a:lumMod val="65000"/>
                    <a:lumOff val="35000"/>
                  </a:schemeClr>
                </a:solidFill>
                <a:latin typeface="+mn-lt"/>
                <a:ea typeface="+mn-ea"/>
                <a:cs typeface="+mn-cs"/>
              </a:defRPr>
            </a:pPr>
            <a:r>
              <a:rPr lang="tr-TR" dirty="0">
                <a:latin typeface="+mj-lt"/>
              </a:rPr>
              <a:t>Öğrenci sayısı</a:t>
            </a:r>
          </a:p>
          <a:p>
            <a:pPr>
              <a:defRPr/>
            </a:pPr>
            <a:r>
              <a:rPr lang="tr-TR" sz="1200" dirty="0">
                <a:latin typeface="+mj-lt"/>
              </a:rPr>
              <a:t>(YL ve DR toplam)</a:t>
            </a:r>
            <a:endParaRPr lang="tr-TR" dirty="0">
              <a:latin typeface="+mj-lt"/>
            </a:endParaRPr>
          </a:p>
        </c:rich>
      </c:tx>
      <c:overlay val="0"/>
      <c:spPr>
        <a:noFill/>
        <a:ln>
          <a:noFill/>
        </a:ln>
        <a:effectLst/>
      </c:spPr>
      <c:txPr>
        <a:bodyPr rot="0" spcFirstLastPara="1" vertOverflow="ellipsis" vert="horz" wrap="square" anchor="ctr" anchorCtr="1"/>
        <a:lstStyle/>
        <a:p>
          <a:pPr>
            <a:defRPr sz="2200" b="1" i="0" u="none" strike="noStrike" kern="1200" cap="all" spc="50" baseline="0">
              <a:solidFill>
                <a:schemeClr val="tx1">
                  <a:lumMod val="65000"/>
                  <a:lumOff val="35000"/>
                </a:schemeClr>
              </a:solidFill>
              <a:latin typeface="+mn-lt"/>
              <a:ea typeface="+mn-ea"/>
              <a:cs typeface="+mn-cs"/>
            </a:defRPr>
          </a:pPr>
          <a:endParaRPr lang="tr-TR"/>
        </a:p>
      </c:txPr>
    </c:title>
    <c:autoTitleDeleted val="0"/>
    <c:plotArea>
      <c:layout/>
      <c:barChart>
        <c:barDir val="col"/>
        <c:grouping val="clustered"/>
        <c:varyColors val="0"/>
        <c:ser>
          <c:idx val="0"/>
          <c:order val="0"/>
          <c:tx>
            <c:strRef>
              <c:f>Sheet1!$B$1</c:f>
              <c:strCache>
                <c:ptCount val="1"/>
                <c:pt idx="0">
                  <c:v>Öğrenim Derecesi</c:v>
                </c:pt>
              </c:strCache>
            </c:strRef>
          </c:tx>
          <c:spPr>
            <a:gradFill flip="none" rotWithShape="1">
              <a:gsLst>
                <a:gs pos="0">
                  <a:schemeClr val="accent2"/>
                </a:gs>
                <a:gs pos="75000">
                  <a:schemeClr val="accent2">
                    <a:lumMod val="60000"/>
                    <a:lumOff val="40000"/>
                  </a:schemeClr>
                </a:gs>
                <a:gs pos="51000">
                  <a:schemeClr val="accent2">
                    <a:alpha val="75000"/>
                  </a:schemeClr>
                </a:gs>
                <a:gs pos="100000">
                  <a:schemeClr val="accent2">
                    <a:lumMod val="20000"/>
                    <a:lumOff val="80000"/>
                    <a:alpha val="15000"/>
                  </a:schemeClr>
                </a:gs>
              </a:gsLst>
              <a:lin ang="5400000" scaled="0"/>
            </a:gra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tr-TR"/>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strRef>
              <c:f>Sheet1!$A$2:$A$3</c:f>
              <c:strCache>
                <c:ptCount val="2"/>
                <c:pt idx="0">
                  <c:v>Yüksek Lisans</c:v>
                </c:pt>
                <c:pt idx="1">
                  <c:v>Doktora</c:v>
                </c:pt>
              </c:strCache>
            </c:strRef>
          </c:cat>
          <c:val>
            <c:numRef>
              <c:f>Sheet1!$B$2:$B$3</c:f>
              <c:numCache>
                <c:formatCode>General</c:formatCode>
                <c:ptCount val="2"/>
                <c:pt idx="0">
                  <c:v>583</c:v>
                </c:pt>
                <c:pt idx="1">
                  <c:v>70</c:v>
                </c:pt>
              </c:numCache>
            </c:numRef>
          </c:val>
          <c:extLst>
            <c:ext xmlns:c16="http://schemas.microsoft.com/office/drawing/2014/chart" uri="{C3380CC4-5D6E-409C-BE32-E72D297353CC}">
              <c16:uniqueId val="{00000000-E367-42D7-8C54-7EF4CCC4FA01}"/>
            </c:ext>
          </c:extLst>
        </c:ser>
        <c:dLbls>
          <c:dLblPos val="outEnd"/>
          <c:showLegendKey val="0"/>
          <c:showVal val="1"/>
          <c:showCatName val="0"/>
          <c:showSerName val="0"/>
          <c:showPercent val="0"/>
          <c:showBubbleSize val="0"/>
        </c:dLbls>
        <c:gapWidth val="355"/>
        <c:overlap val="-70"/>
        <c:axId val="1149494016"/>
        <c:axId val="1294599264"/>
      </c:barChart>
      <c:catAx>
        <c:axId val="11494940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tr-TR"/>
          </a:p>
        </c:txPr>
        <c:crossAx val="1294599264"/>
        <c:crossesAt val="0"/>
        <c:auto val="1"/>
        <c:lblAlgn val="ctr"/>
        <c:lblOffset val="100"/>
        <c:noMultiLvlLbl val="0"/>
      </c:catAx>
      <c:valAx>
        <c:axId val="1294599264"/>
        <c:scaling>
          <c:orientation val="minMax"/>
        </c:scaling>
        <c:delete val="0"/>
        <c:axPos val="l"/>
        <c:majorGridlines>
          <c:spPr>
            <a:ln w="9525" cap="flat" cmpd="sng" algn="ctr">
              <a:gradFill>
                <a:gsLst>
                  <a:gs pos="100000">
                    <a:schemeClr val="tx1">
                      <a:lumMod val="5000"/>
                      <a:lumOff val="95000"/>
                    </a:schemeClr>
                  </a:gs>
                  <a:gs pos="0">
                    <a:schemeClr val="tx1">
                      <a:lumMod val="25000"/>
                      <a:lumOff val="75000"/>
                    </a:schemeClr>
                  </a:gs>
                </a:gsLst>
                <a:lin ang="5400000" scaled="0"/>
              </a:gra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tr-TR"/>
          </a:p>
        </c:txPr>
        <c:crossAx val="1149494016"/>
        <c:crosses val="autoZero"/>
        <c:crossBetween val="between"/>
        <c:majorUnit val="50"/>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tr-TR"/>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tr-TR"/>
  <c:roundedCorners val="0"/>
  <mc:AlternateContent xmlns:mc="http://schemas.openxmlformats.org/markup-compatibility/2006">
    <mc:Choice xmlns:c14="http://schemas.microsoft.com/office/drawing/2007/8/2/chart" Requires="c14">
      <c14:style val="102"/>
    </mc:Choice>
    <mc:Fallback>
      <c:style val="2"/>
    </mc:Fallback>
  </mc:AlternateContent>
  <c:chart>
    <c:title>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tr-TR"/>
        </a:p>
      </c:txPr>
    </c:title>
    <c:autoTitleDeleted val="0"/>
    <c:plotArea>
      <c:layout/>
      <c:pieChart>
        <c:varyColors val="1"/>
        <c:ser>
          <c:idx val="0"/>
          <c:order val="0"/>
          <c:tx>
            <c:strRef>
              <c:f>Sayfa1!$B$1</c:f>
              <c:strCache>
                <c:ptCount val="1"/>
                <c:pt idx="0">
                  <c:v>Aktif Öğrenci Sayısı (YL ve Doktora)</c:v>
                </c:pt>
              </c:strCache>
            </c:strRef>
          </c:tx>
          <c:dPt>
            <c:idx val="0"/>
            <c:bubble3D val="0"/>
            <c:spPr>
              <a:solidFill>
                <a:schemeClr val="accent2"/>
              </a:solidFill>
              <a:ln w="19050">
                <a:solidFill>
                  <a:schemeClr val="lt1"/>
                </a:solidFill>
              </a:ln>
              <a:effectLst/>
            </c:spPr>
            <c:extLst>
              <c:ext xmlns:c16="http://schemas.microsoft.com/office/drawing/2014/chart" uri="{C3380CC4-5D6E-409C-BE32-E72D297353CC}">
                <c16:uniqueId val="{00000001-8B6C-AB43-B42C-74442040F50F}"/>
              </c:ext>
            </c:extLst>
          </c:dPt>
          <c:dLbls>
            <c:dLbl>
              <c:idx val="0"/>
              <c:spPr>
                <a:noFill/>
                <a:ln>
                  <a:noFill/>
                </a:ln>
                <a:effectLst/>
              </c:spPr>
              <c:txPr>
                <a:bodyPr rot="0" spcFirstLastPara="1" vertOverflow="ellipsis" vert="horz" wrap="square" lIns="38100" tIns="19050" rIns="38100" bIns="19050" anchor="ctr" anchorCtr="1">
                  <a:spAutoFit/>
                </a:bodyPr>
                <a:lstStyle/>
                <a:p>
                  <a:pPr>
                    <a:defRPr sz="3200" b="1" i="0" u="none" strike="noStrike" kern="1200" baseline="0">
                      <a:solidFill>
                        <a:schemeClr val="tx1">
                          <a:lumMod val="75000"/>
                          <a:lumOff val="25000"/>
                        </a:schemeClr>
                      </a:solidFill>
                      <a:latin typeface="Times New Roman" panose="02020603050405020304" pitchFamily="18" charset="0"/>
                      <a:ea typeface="+mn-ea"/>
                      <a:cs typeface="Times New Roman" panose="02020603050405020304" pitchFamily="18" charset="0"/>
                    </a:defRPr>
                  </a:pPr>
                  <a:endParaRPr lang="tr-TR"/>
                </a:p>
              </c:txPr>
              <c:showLegendKey val="0"/>
              <c:showVal val="1"/>
              <c:showCatName val="0"/>
              <c:showSerName val="0"/>
              <c:showPercent val="0"/>
              <c:showBubbleSize val="0"/>
              <c:extLst>
                <c:ext xmlns:c16="http://schemas.microsoft.com/office/drawing/2014/chart" uri="{C3380CC4-5D6E-409C-BE32-E72D297353CC}">
                  <c16:uniqueId val="{00000001-8B6C-AB43-B42C-74442040F50F}"/>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tr-TR"/>
              </a:p>
            </c:txPr>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Sayfa1!$A$2</c:f>
              <c:strCache>
                <c:ptCount val="1"/>
                <c:pt idx="0">
                  <c:v>Aktif Öğrenci</c:v>
                </c:pt>
              </c:strCache>
            </c:strRef>
          </c:cat>
          <c:val>
            <c:numRef>
              <c:f>Sayfa1!$B$2</c:f>
              <c:numCache>
                <c:formatCode>General</c:formatCode>
                <c:ptCount val="1"/>
                <c:pt idx="0">
                  <c:v>653</c:v>
                </c:pt>
              </c:numCache>
            </c:numRef>
          </c:val>
          <c:extLst>
            <c:ext xmlns:c16="http://schemas.microsoft.com/office/drawing/2014/chart" uri="{C3380CC4-5D6E-409C-BE32-E72D297353CC}">
              <c16:uniqueId val="{00000000-8B6C-AB43-B42C-74442040F50F}"/>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tr-TR"/>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tr-TR"/>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tr-TR"/>
  <c:roundedCorners val="0"/>
  <mc:AlternateContent xmlns:mc="http://schemas.openxmlformats.org/markup-compatibility/2006">
    <mc:Choice xmlns:c14="http://schemas.microsoft.com/office/drawing/2007/8/2/chart" Requires="c14">
      <c14:style val="104"/>
    </mc:Choice>
    <mc:Fallback>
      <c:style val="4"/>
    </mc:Fallback>
  </mc:AlternateContent>
  <c:chart>
    <c:title>
      <c:tx>
        <c:rich>
          <a:bodyPr rot="0" spcFirstLastPara="1" vertOverflow="ellipsis" vert="horz" wrap="square" anchor="ctr" anchorCtr="1"/>
          <a:lstStyle/>
          <a:p>
            <a:pPr>
              <a:defRPr sz="2200" b="1" i="0" u="none" strike="noStrike" kern="1200" cap="all" spc="50" baseline="0">
                <a:solidFill>
                  <a:schemeClr val="tx1">
                    <a:lumMod val="65000"/>
                    <a:lumOff val="35000"/>
                  </a:schemeClr>
                </a:solidFill>
                <a:latin typeface="+mn-lt"/>
                <a:ea typeface="+mn-ea"/>
                <a:cs typeface="+mn-cs"/>
              </a:defRPr>
            </a:pPr>
            <a:r>
              <a:rPr lang="tr-TR" dirty="0">
                <a:latin typeface="+mj-lt"/>
              </a:rPr>
              <a:t>Öğrenci Cinsiyeti</a:t>
            </a:r>
          </a:p>
          <a:p>
            <a:pPr>
              <a:defRPr/>
            </a:pPr>
            <a:r>
              <a:rPr lang="tr-TR" sz="1200" dirty="0">
                <a:latin typeface="+mj-lt"/>
              </a:rPr>
              <a:t>(doktora)</a:t>
            </a:r>
            <a:endParaRPr lang="tr-TR" dirty="0">
              <a:latin typeface="+mj-lt"/>
            </a:endParaRPr>
          </a:p>
        </c:rich>
      </c:tx>
      <c:overlay val="0"/>
      <c:spPr>
        <a:noFill/>
        <a:ln>
          <a:noFill/>
        </a:ln>
        <a:effectLst/>
      </c:spPr>
      <c:txPr>
        <a:bodyPr rot="0" spcFirstLastPara="1" vertOverflow="ellipsis" vert="horz" wrap="square" anchor="ctr" anchorCtr="1"/>
        <a:lstStyle/>
        <a:p>
          <a:pPr>
            <a:defRPr sz="2200" b="1" i="0" u="none" strike="noStrike" kern="1200" cap="all" spc="50" baseline="0">
              <a:solidFill>
                <a:schemeClr val="tx1">
                  <a:lumMod val="65000"/>
                  <a:lumOff val="35000"/>
                </a:schemeClr>
              </a:solidFill>
              <a:latin typeface="+mn-lt"/>
              <a:ea typeface="+mn-ea"/>
              <a:cs typeface="+mn-cs"/>
            </a:defRPr>
          </a:pPr>
          <a:endParaRPr lang="tr-TR"/>
        </a:p>
      </c:txPr>
    </c:title>
    <c:autoTitleDeleted val="0"/>
    <c:plotArea>
      <c:layout/>
      <c:barChart>
        <c:barDir val="col"/>
        <c:grouping val="clustered"/>
        <c:varyColors val="0"/>
        <c:ser>
          <c:idx val="0"/>
          <c:order val="0"/>
          <c:tx>
            <c:strRef>
              <c:f>Sheet1!$B$1</c:f>
              <c:strCache>
                <c:ptCount val="1"/>
                <c:pt idx="0">
                  <c:v>Öğrenim Derecesi</c:v>
                </c:pt>
              </c:strCache>
            </c:strRef>
          </c:tx>
          <c:spPr>
            <a:gradFill flip="none" rotWithShape="1">
              <a:gsLst>
                <a:gs pos="0">
                  <a:schemeClr val="accent2"/>
                </a:gs>
                <a:gs pos="75000">
                  <a:schemeClr val="accent2">
                    <a:lumMod val="60000"/>
                    <a:lumOff val="40000"/>
                  </a:schemeClr>
                </a:gs>
                <a:gs pos="51000">
                  <a:schemeClr val="accent2">
                    <a:alpha val="75000"/>
                  </a:schemeClr>
                </a:gs>
                <a:gs pos="100000">
                  <a:schemeClr val="accent2">
                    <a:lumMod val="20000"/>
                    <a:lumOff val="80000"/>
                    <a:alpha val="15000"/>
                  </a:schemeClr>
                </a:gs>
              </a:gsLst>
              <a:lin ang="5400000" scaled="0"/>
            </a:gra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tr-TR"/>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strRef>
              <c:f>Sheet1!$A$2:$A$3</c:f>
              <c:strCache>
                <c:ptCount val="2"/>
                <c:pt idx="0">
                  <c:v>Kadın</c:v>
                </c:pt>
                <c:pt idx="1">
                  <c:v>Erkek</c:v>
                </c:pt>
              </c:strCache>
            </c:strRef>
          </c:cat>
          <c:val>
            <c:numRef>
              <c:f>Sheet1!$B$2:$B$3</c:f>
              <c:numCache>
                <c:formatCode>General</c:formatCode>
                <c:ptCount val="2"/>
                <c:pt idx="0">
                  <c:v>15</c:v>
                </c:pt>
                <c:pt idx="1">
                  <c:v>55</c:v>
                </c:pt>
              </c:numCache>
            </c:numRef>
          </c:val>
          <c:extLst>
            <c:ext xmlns:c16="http://schemas.microsoft.com/office/drawing/2014/chart" uri="{C3380CC4-5D6E-409C-BE32-E72D297353CC}">
              <c16:uniqueId val="{00000000-E367-42D7-8C54-7EF4CCC4FA01}"/>
            </c:ext>
          </c:extLst>
        </c:ser>
        <c:dLbls>
          <c:dLblPos val="outEnd"/>
          <c:showLegendKey val="0"/>
          <c:showVal val="1"/>
          <c:showCatName val="0"/>
          <c:showSerName val="0"/>
          <c:showPercent val="0"/>
          <c:showBubbleSize val="0"/>
        </c:dLbls>
        <c:gapWidth val="355"/>
        <c:overlap val="-70"/>
        <c:axId val="1149494016"/>
        <c:axId val="1294599264"/>
      </c:barChart>
      <c:catAx>
        <c:axId val="11494940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tr-TR"/>
          </a:p>
        </c:txPr>
        <c:crossAx val="1294599264"/>
        <c:crossesAt val="0"/>
        <c:auto val="1"/>
        <c:lblAlgn val="ctr"/>
        <c:lblOffset val="100"/>
        <c:noMultiLvlLbl val="0"/>
      </c:catAx>
      <c:valAx>
        <c:axId val="1294599264"/>
        <c:scaling>
          <c:orientation val="minMax"/>
        </c:scaling>
        <c:delete val="0"/>
        <c:axPos val="l"/>
        <c:majorGridlines>
          <c:spPr>
            <a:ln w="9525" cap="flat" cmpd="sng" algn="ctr">
              <a:gradFill>
                <a:gsLst>
                  <a:gs pos="100000">
                    <a:schemeClr val="tx1">
                      <a:lumMod val="5000"/>
                      <a:lumOff val="95000"/>
                    </a:schemeClr>
                  </a:gs>
                  <a:gs pos="0">
                    <a:schemeClr val="tx1">
                      <a:lumMod val="25000"/>
                      <a:lumOff val="75000"/>
                    </a:schemeClr>
                  </a:gs>
                </a:gsLst>
                <a:lin ang="5400000" scaled="0"/>
              </a:gra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tr-TR"/>
          </a:p>
        </c:txPr>
        <c:crossAx val="1149494016"/>
        <c:crosses val="autoZero"/>
        <c:crossBetween val="between"/>
        <c:majorUnit val="50"/>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tr-TR"/>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tr-TR"/>
  <c:roundedCorners val="0"/>
  <mc:AlternateContent xmlns:mc="http://schemas.openxmlformats.org/markup-compatibility/2006">
    <mc:Choice xmlns:c14="http://schemas.microsoft.com/office/drawing/2007/8/2/chart" Requires="c14">
      <c14:style val="104"/>
    </mc:Choice>
    <mc:Fallback>
      <c:style val="4"/>
    </mc:Fallback>
  </mc:AlternateContent>
  <c:chart>
    <c:title>
      <c:tx>
        <c:rich>
          <a:bodyPr rot="0" spcFirstLastPara="1" vertOverflow="ellipsis" vert="horz" wrap="square" anchor="ctr" anchorCtr="1"/>
          <a:lstStyle/>
          <a:p>
            <a:pPr>
              <a:defRPr sz="2200" b="1" i="0" u="none" strike="noStrike" kern="1200" cap="all" spc="50" baseline="0">
                <a:solidFill>
                  <a:schemeClr val="tx1">
                    <a:lumMod val="65000"/>
                    <a:lumOff val="35000"/>
                  </a:schemeClr>
                </a:solidFill>
                <a:latin typeface="+mn-lt"/>
                <a:ea typeface="+mn-ea"/>
                <a:cs typeface="+mn-cs"/>
              </a:defRPr>
            </a:pPr>
            <a:r>
              <a:rPr lang="tr-TR" dirty="0">
                <a:latin typeface="+mj-lt"/>
              </a:rPr>
              <a:t>Öğrenci Cinsiyeti</a:t>
            </a:r>
          </a:p>
          <a:p>
            <a:pPr>
              <a:defRPr/>
            </a:pPr>
            <a:r>
              <a:rPr lang="tr-TR" sz="1200" dirty="0">
                <a:latin typeface="+mj-lt"/>
              </a:rPr>
              <a:t>(Yüksek lisans)</a:t>
            </a:r>
            <a:endParaRPr lang="tr-TR" dirty="0">
              <a:latin typeface="+mj-lt"/>
            </a:endParaRPr>
          </a:p>
        </c:rich>
      </c:tx>
      <c:overlay val="0"/>
      <c:spPr>
        <a:noFill/>
        <a:ln>
          <a:noFill/>
        </a:ln>
        <a:effectLst/>
      </c:spPr>
      <c:txPr>
        <a:bodyPr rot="0" spcFirstLastPara="1" vertOverflow="ellipsis" vert="horz" wrap="square" anchor="ctr" anchorCtr="1"/>
        <a:lstStyle/>
        <a:p>
          <a:pPr>
            <a:defRPr sz="2200" b="1" i="0" u="none" strike="noStrike" kern="1200" cap="all" spc="50" baseline="0">
              <a:solidFill>
                <a:schemeClr val="tx1">
                  <a:lumMod val="65000"/>
                  <a:lumOff val="35000"/>
                </a:schemeClr>
              </a:solidFill>
              <a:latin typeface="+mn-lt"/>
              <a:ea typeface="+mn-ea"/>
              <a:cs typeface="+mn-cs"/>
            </a:defRPr>
          </a:pPr>
          <a:endParaRPr lang="tr-TR"/>
        </a:p>
      </c:txPr>
    </c:title>
    <c:autoTitleDeleted val="0"/>
    <c:plotArea>
      <c:layout/>
      <c:barChart>
        <c:barDir val="col"/>
        <c:grouping val="clustered"/>
        <c:varyColors val="0"/>
        <c:ser>
          <c:idx val="0"/>
          <c:order val="0"/>
          <c:tx>
            <c:strRef>
              <c:f>Sheet1!$B$1</c:f>
              <c:strCache>
                <c:ptCount val="1"/>
                <c:pt idx="0">
                  <c:v>Öğrenim Derecesi</c:v>
                </c:pt>
              </c:strCache>
            </c:strRef>
          </c:tx>
          <c:spPr>
            <a:gradFill flip="none" rotWithShape="1">
              <a:gsLst>
                <a:gs pos="0">
                  <a:schemeClr val="accent2"/>
                </a:gs>
                <a:gs pos="75000">
                  <a:schemeClr val="accent2">
                    <a:lumMod val="60000"/>
                    <a:lumOff val="40000"/>
                  </a:schemeClr>
                </a:gs>
                <a:gs pos="51000">
                  <a:schemeClr val="accent2">
                    <a:alpha val="75000"/>
                  </a:schemeClr>
                </a:gs>
                <a:gs pos="100000">
                  <a:schemeClr val="accent2">
                    <a:lumMod val="20000"/>
                    <a:lumOff val="80000"/>
                    <a:alpha val="15000"/>
                  </a:schemeClr>
                </a:gs>
              </a:gsLst>
              <a:lin ang="5400000" scaled="0"/>
            </a:gra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tr-TR"/>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strRef>
              <c:f>Sheet1!$A$2:$A$3</c:f>
              <c:strCache>
                <c:ptCount val="2"/>
                <c:pt idx="0">
                  <c:v>Kadın</c:v>
                </c:pt>
                <c:pt idx="1">
                  <c:v>Erkek</c:v>
                </c:pt>
              </c:strCache>
            </c:strRef>
          </c:cat>
          <c:val>
            <c:numRef>
              <c:f>Sheet1!$B$2:$B$3</c:f>
              <c:numCache>
                <c:formatCode>General</c:formatCode>
                <c:ptCount val="2"/>
                <c:pt idx="0">
                  <c:v>292</c:v>
                </c:pt>
                <c:pt idx="1">
                  <c:v>291</c:v>
                </c:pt>
              </c:numCache>
            </c:numRef>
          </c:val>
          <c:extLst>
            <c:ext xmlns:c16="http://schemas.microsoft.com/office/drawing/2014/chart" uri="{C3380CC4-5D6E-409C-BE32-E72D297353CC}">
              <c16:uniqueId val="{00000000-7531-9E4F-A699-439708212E32}"/>
            </c:ext>
          </c:extLst>
        </c:ser>
        <c:dLbls>
          <c:dLblPos val="outEnd"/>
          <c:showLegendKey val="0"/>
          <c:showVal val="1"/>
          <c:showCatName val="0"/>
          <c:showSerName val="0"/>
          <c:showPercent val="0"/>
          <c:showBubbleSize val="0"/>
        </c:dLbls>
        <c:gapWidth val="355"/>
        <c:overlap val="-70"/>
        <c:axId val="1149494016"/>
        <c:axId val="1294599264"/>
      </c:barChart>
      <c:catAx>
        <c:axId val="11494940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tr-TR"/>
          </a:p>
        </c:txPr>
        <c:crossAx val="1294599264"/>
        <c:crossesAt val="0"/>
        <c:auto val="1"/>
        <c:lblAlgn val="ctr"/>
        <c:lblOffset val="100"/>
        <c:noMultiLvlLbl val="0"/>
      </c:catAx>
      <c:valAx>
        <c:axId val="1294599264"/>
        <c:scaling>
          <c:orientation val="minMax"/>
        </c:scaling>
        <c:delete val="0"/>
        <c:axPos val="l"/>
        <c:majorGridlines>
          <c:spPr>
            <a:ln w="9525" cap="flat" cmpd="sng" algn="ctr">
              <a:gradFill>
                <a:gsLst>
                  <a:gs pos="100000">
                    <a:schemeClr val="tx1">
                      <a:lumMod val="5000"/>
                      <a:lumOff val="95000"/>
                    </a:schemeClr>
                  </a:gs>
                  <a:gs pos="0">
                    <a:schemeClr val="tx1">
                      <a:lumMod val="25000"/>
                      <a:lumOff val="75000"/>
                    </a:schemeClr>
                  </a:gs>
                </a:gsLst>
                <a:lin ang="5400000" scaled="0"/>
              </a:gra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tr-TR"/>
          </a:p>
        </c:txPr>
        <c:crossAx val="1149494016"/>
        <c:crosses val="autoZero"/>
        <c:crossBetween val="between"/>
        <c:majorUnit val="50"/>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tr-TR"/>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tr-TR"/>
  <c:roundedCorners val="0"/>
  <mc:AlternateContent xmlns:mc="http://schemas.openxmlformats.org/markup-compatibility/2006">
    <mc:Choice xmlns:c14="http://schemas.microsoft.com/office/drawing/2007/8/2/chart" Requires="c14">
      <c14:style val="104"/>
    </mc:Choice>
    <mc:Fallback>
      <c:style val="4"/>
    </mc:Fallback>
  </mc:AlternateContent>
  <c:chart>
    <c:title>
      <c:tx>
        <c:rich>
          <a:bodyPr rot="0" spcFirstLastPara="1" vertOverflow="ellipsis" vert="horz" wrap="square" anchor="ctr" anchorCtr="1"/>
          <a:lstStyle/>
          <a:p>
            <a:pPr>
              <a:defRPr sz="2200" b="1" i="0" u="none" strike="noStrike" kern="1200" cap="all" spc="50" baseline="0">
                <a:solidFill>
                  <a:schemeClr val="tx1">
                    <a:lumMod val="65000"/>
                    <a:lumOff val="35000"/>
                  </a:schemeClr>
                </a:solidFill>
                <a:latin typeface="+mn-lt"/>
                <a:ea typeface="+mn-ea"/>
                <a:cs typeface="+mn-cs"/>
              </a:defRPr>
            </a:pPr>
            <a:r>
              <a:rPr lang="tr-TR" dirty="0">
                <a:latin typeface="+mj-lt"/>
              </a:rPr>
              <a:t>Öğrenci sayısı </a:t>
            </a:r>
            <a:r>
              <a:rPr lang="tr-TR" sz="1400" dirty="0">
                <a:latin typeface="+mj-lt"/>
              </a:rPr>
              <a:t>(TOPLAM)</a:t>
            </a:r>
            <a:endParaRPr lang="tr-TR" dirty="0">
              <a:latin typeface="+mj-lt"/>
            </a:endParaRPr>
          </a:p>
        </c:rich>
      </c:tx>
      <c:overlay val="0"/>
      <c:spPr>
        <a:noFill/>
        <a:ln>
          <a:noFill/>
        </a:ln>
        <a:effectLst/>
      </c:spPr>
      <c:txPr>
        <a:bodyPr rot="0" spcFirstLastPara="1" vertOverflow="ellipsis" vert="horz" wrap="square" anchor="ctr" anchorCtr="1"/>
        <a:lstStyle/>
        <a:p>
          <a:pPr>
            <a:defRPr sz="2200" b="1" i="0" u="none" strike="noStrike" kern="1200" cap="all" spc="50" baseline="0">
              <a:solidFill>
                <a:schemeClr val="tx1">
                  <a:lumMod val="65000"/>
                  <a:lumOff val="35000"/>
                </a:schemeClr>
              </a:solidFill>
              <a:latin typeface="+mn-lt"/>
              <a:ea typeface="+mn-ea"/>
              <a:cs typeface="+mn-cs"/>
            </a:defRPr>
          </a:pPr>
          <a:endParaRPr lang="tr-TR"/>
        </a:p>
      </c:txPr>
    </c:title>
    <c:autoTitleDeleted val="0"/>
    <c:plotArea>
      <c:layout/>
      <c:barChart>
        <c:barDir val="col"/>
        <c:grouping val="clustered"/>
        <c:varyColors val="0"/>
        <c:ser>
          <c:idx val="0"/>
          <c:order val="0"/>
          <c:tx>
            <c:strRef>
              <c:f>Sheet1!$B$1</c:f>
              <c:strCache>
                <c:ptCount val="1"/>
                <c:pt idx="0">
                  <c:v>Öğrenci Sayıları</c:v>
                </c:pt>
              </c:strCache>
            </c:strRef>
          </c:tx>
          <c:spPr>
            <a:gradFill flip="none" rotWithShape="1">
              <a:gsLst>
                <a:gs pos="0">
                  <a:schemeClr val="accent2"/>
                </a:gs>
                <a:gs pos="75000">
                  <a:schemeClr val="accent2">
                    <a:lumMod val="60000"/>
                    <a:lumOff val="40000"/>
                  </a:schemeClr>
                </a:gs>
                <a:gs pos="51000">
                  <a:schemeClr val="accent2">
                    <a:alpha val="75000"/>
                  </a:schemeClr>
                </a:gs>
                <a:gs pos="100000">
                  <a:schemeClr val="accent2">
                    <a:lumMod val="20000"/>
                    <a:lumOff val="80000"/>
                    <a:alpha val="15000"/>
                  </a:schemeClr>
                </a:gs>
              </a:gsLst>
              <a:lin ang="5400000" scaled="0"/>
            </a:gra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tr-TR"/>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numRef>
              <c:f>Sheet1!$A$2:$A$4</c:f>
              <c:numCache>
                <c:formatCode>General</c:formatCode>
                <c:ptCount val="3"/>
                <c:pt idx="0">
                  <c:v>2023</c:v>
                </c:pt>
                <c:pt idx="1">
                  <c:v>2024</c:v>
                </c:pt>
                <c:pt idx="2">
                  <c:v>2025</c:v>
                </c:pt>
              </c:numCache>
            </c:numRef>
          </c:cat>
          <c:val>
            <c:numRef>
              <c:f>Sheet1!$B$2:$B$4</c:f>
              <c:numCache>
                <c:formatCode>General</c:formatCode>
                <c:ptCount val="3"/>
                <c:pt idx="0">
                  <c:v>7</c:v>
                </c:pt>
                <c:pt idx="1">
                  <c:v>23</c:v>
                </c:pt>
                <c:pt idx="2">
                  <c:v>26</c:v>
                </c:pt>
              </c:numCache>
            </c:numRef>
          </c:val>
          <c:extLst>
            <c:ext xmlns:c16="http://schemas.microsoft.com/office/drawing/2014/chart" uri="{C3380CC4-5D6E-409C-BE32-E72D297353CC}">
              <c16:uniqueId val="{00000000-E367-42D7-8C54-7EF4CCC4FA01}"/>
            </c:ext>
          </c:extLst>
        </c:ser>
        <c:dLbls>
          <c:dLblPos val="outEnd"/>
          <c:showLegendKey val="0"/>
          <c:showVal val="1"/>
          <c:showCatName val="0"/>
          <c:showSerName val="0"/>
          <c:showPercent val="0"/>
          <c:showBubbleSize val="0"/>
        </c:dLbls>
        <c:gapWidth val="355"/>
        <c:overlap val="-70"/>
        <c:axId val="1294595456"/>
        <c:axId val="1294594912"/>
      </c:barChart>
      <c:catAx>
        <c:axId val="12945954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tr-TR"/>
          </a:p>
        </c:txPr>
        <c:crossAx val="1294594912"/>
        <c:crossesAt val="0"/>
        <c:auto val="1"/>
        <c:lblAlgn val="ctr"/>
        <c:lblOffset val="100"/>
        <c:noMultiLvlLbl val="0"/>
      </c:catAx>
      <c:valAx>
        <c:axId val="1294594912"/>
        <c:scaling>
          <c:orientation val="minMax"/>
        </c:scaling>
        <c:delete val="0"/>
        <c:axPos val="l"/>
        <c:majorGridlines>
          <c:spPr>
            <a:ln w="9525" cap="flat" cmpd="sng" algn="ctr">
              <a:gradFill>
                <a:gsLst>
                  <a:gs pos="100000">
                    <a:schemeClr val="tx1">
                      <a:lumMod val="5000"/>
                      <a:lumOff val="95000"/>
                    </a:schemeClr>
                  </a:gs>
                  <a:gs pos="0">
                    <a:schemeClr val="tx1">
                      <a:lumMod val="25000"/>
                      <a:lumOff val="75000"/>
                    </a:schemeClr>
                  </a:gs>
                </a:gsLst>
                <a:lin ang="5400000" scaled="0"/>
              </a:gra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tr-TR"/>
          </a:p>
        </c:txPr>
        <c:crossAx val="1294595456"/>
        <c:crosses val="autoZero"/>
        <c:crossBetween val="between"/>
        <c:majorUnit val="50"/>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tr-TR"/>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tr-TR"/>
  <c:roundedCorners val="0"/>
  <mc:AlternateContent xmlns:mc="http://schemas.openxmlformats.org/markup-compatibility/2006">
    <mc:Choice xmlns:c14="http://schemas.microsoft.com/office/drawing/2007/8/2/chart" Requires="c14">
      <c14:style val="104"/>
    </mc:Choice>
    <mc:Fallback>
      <c:style val="4"/>
    </mc:Fallback>
  </mc:AlternateContent>
  <c:chart>
    <c:title>
      <c:tx>
        <c:rich>
          <a:bodyPr rot="0" spcFirstLastPara="1" vertOverflow="ellipsis" vert="horz" wrap="square" anchor="ctr" anchorCtr="1"/>
          <a:lstStyle/>
          <a:p>
            <a:pPr>
              <a:defRPr sz="2200" b="1" i="0" u="none" strike="noStrike" kern="1200" cap="all" spc="50" baseline="0">
                <a:solidFill>
                  <a:schemeClr val="tx1">
                    <a:lumMod val="65000"/>
                    <a:lumOff val="35000"/>
                  </a:schemeClr>
                </a:solidFill>
                <a:latin typeface="+mn-lt"/>
                <a:ea typeface="+mn-ea"/>
                <a:cs typeface="+mn-cs"/>
              </a:defRPr>
            </a:pPr>
            <a:r>
              <a:rPr lang="tr-TR" dirty="0">
                <a:latin typeface="+mj-lt"/>
              </a:rPr>
              <a:t>Öğrenci sayısı </a:t>
            </a:r>
            <a:r>
              <a:rPr lang="tr-TR" sz="1400" dirty="0">
                <a:latin typeface="+mj-lt"/>
              </a:rPr>
              <a:t>(TOPLAM)</a:t>
            </a:r>
            <a:endParaRPr lang="tr-TR" dirty="0">
              <a:latin typeface="+mj-lt"/>
            </a:endParaRPr>
          </a:p>
        </c:rich>
      </c:tx>
      <c:overlay val="0"/>
      <c:spPr>
        <a:noFill/>
        <a:ln>
          <a:noFill/>
        </a:ln>
        <a:effectLst/>
      </c:spPr>
      <c:txPr>
        <a:bodyPr rot="0" spcFirstLastPara="1" vertOverflow="ellipsis" vert="horz" wrap="square" anchor="ctr" anchorCtr="1"/>
        <a:lstStyle/>
        <a:p>
          <a:pPr>
            <a:defRPr sz="2200" b="1" i="0" u="none" strike="noStrike" kern="1200" cap="all" spc="50" baseline="0">
              <a:solidFill>
                <a:schemeClr val="tx1">
                  <a:lumMod val="65000"/>
                  <a:lumOff val="35000"/>
                </a:schemeClr>
              </a:solidFill>
              <a:latin typeface="+mn-lt"/>
              <a:ea typeface="+mn-ea"/>
              <a:cs typeface="+mn-cs"/>
            </a:defRPr>
          </a:pPr>
          <a:endParaRPr lang="tr-TR"/>
        </a:p>
      </c:txPr>
    </c:title>
    <c:autoTitleDeleted val="0"/>
    <c:plotArea>
      <c:layout/>
      <c:barChart>
        <c:barDir val="col"/>
        <c:grouping val="clustered"/>
        <c:varyColors val="0"/>
        <c:ser>
          <c:idx val="0"/>
          <c:order val="0"/>
          <c:tx>
            <c:strRef>
              <c:f>Sheet1!$B$1</c:f>
              <c:strCache>
                <c:ptCount val="1"/>
                <c:pt idx="0">
                  <c:v>Öğrenci Sayıları</c:v>
                </c:pt>
              </c:strCache>
            </c:strRef>
          </c:tx>
          <c:spPr>
            <a:gradFill flip="none" rotWithShape="1">
              <a:gsLst>
                <a:gs pos="0">
                  <a:schemeClr val="accent2"/>
                </a:gs>
                <a:gs pos="75000">
                  <a:schemeClr val="accent2">
                    <a:lumMod val="60000"/>
                    <a:lumOff val="40000"/>
                  </a:schemeClr>
                </a:gs>
                <a:gs pos="51000">
                  <a:schemeClr val="accent2">
                    <a:alpha val="75000"/>
                  </a:schemeClr>
                </a:gs>
                <a:gs pos="100000">
                  <a:schemeClr val="accent2">
                    <a:lumMod val="20000"/>
                    <a:lumOff val="80000"/>
                    <a:alpha val="15000"/>
                  </a:schemeClr>
                </a:gs>
              </a:gsLst>
              <a:lin ang="5400000" scaled="0"/>
            </a:gra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tr-TR"/>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numRef>
              <c:f>Sheet1!$A$2:$A$4</c:f>
              <c:numCache>
                <c:formatCode>General</c:formatCode>
                <c:ptCount val="3"/>
                <c:pt idx="0">
                  <c:v>2023</c:v>
                </c:pt>
                <c:pt idx="1">
                  <c:v>2024</c:v>
                </c:pt>
                <c:pt idx="2">
                  <c:v>2025</c:v>
                </c:pt>
              </c:numCache>
            </c:numRef>
          </c:cat>
          <c:val>
            <c:numRef>
              <c:f>Sheet1!$B$2:$B$4</c:f>
              <c:numCache>
                <c:formatCode>General</c:formatCode>
                <c:ptCount val="3"/>
                <c:pt idx="0">
                  <c:v>101</c:v>
                </c:pt>
                <c:pt idx="1">
                  <c:v>110</c:v>
                </c:pt>
                <c:pt idx="2">
                  <c:v>110</c:v>
                </c:pt>
              </c:numCache>
            </c:numRef>
          </c:val>
          <c:extLst>
            <c:ext xmlns:c16="http://schemas.microsoft.com/office/drawing/2014/chart" uri="{C3380CC4-5D6E-409C-BE32-E72D297353CC}">
              <c16:uniqueId val="{00000000-E367-42D7-8C54-7EF4CCC4FA01}"/>
            </c:ext>
          </c:extLst>
        </c:ser>
        <c:dLbls>
          <c:dLblPos val="outEnd"/>
          <c:showLegendKey val="0"/>
          <c:showVal val="1"/>
          <c:showCatName val="0"/>
          <c:showSerName val="0"/>
          <c:showPercent val="0"/>
          <c:showBubbleSize val="0"/>
        </c:dLbls>
        <c:gapWidth val="355"/>
        <c:overlap val="-70"/>
        <c:axId val="1294595456"/>
        <c:axId val="1294594912"/>
      </c:barChart>
      <c:catAx>
        <c:axId val="12945954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tr-TR"/>
          </a:p>
        </c:txPr>
        <c:crossAx val="1294594912"/>
        <c:crossesAt val="0"/>
        <c:auto val="1"/>
        <c:lblAlgn val="ctr"/>
        <c:lblOffset val="100"/>
        <c:noMultiLvlLbl val="0"/>
      </c:catAx>
      <c:valAx>
        <c:axId val="1294594912"/>
        <c:scaling>
          <c:orientation val="minMax"/>
        </c:scaling>
        <c:delete val="0"/>
        <c:axPos val="l"/>
        <c:majorGridlines>
          <c:spPr>
            <a:ln w="9525" cap="flat" cmpd="sng" algn="ctr">
              <a:gradFill>
                <a:gsLst>
                  <a:gs pos="100000">
                    <a:schemeClr val="tx1">
                      <a:lumMod val="5000"/>
                      <a:lumOff val="95000"/>
                    </a:schemeClr>
                  </a:gs>
                  <a:gs pos="0">
                    <a:schemeClr val="tx1">
                      <a:lumMod val="25000"/>
                      <a:lumOff val="75000"/>
                    </a:schemeClr>
                  </a:gs>
                </a:gsLst>
                <a:lin ang="5400000" scaled="0"/>
              </a:gra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tr-TR"/>
          </a:p>
        </c:txPr>
        <c:crossAx val="1294595456"/>
        <c:crosses val="autoZero"/>
        <c:crossBetween val="between"/>
        <c:majorUnit val="50"/>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tr-TR"/>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tr-TR"/>
  <c:roundedCorners val="0"/>
  <mc:AlternateContent xmlns:mc="http://schemas.openxmlformats.org/markup-compatibility/2006">
    <mc:Choice xmlns:c14="http://schemas.microsoft.com/office/drawing/2007/8/2/chart" Requires="c14">
      <c14:style val="104"/>
    </mc:Choice>
    <mc:Fallback>
      <c:style val="4"/>
    </mc:Fallback>
  </mc:AlternateContent>
  <c:chart>
    <c:title>
      <c:tx>
        <c:rich>
          <a:bodyPr rot="0" spcFirstLastPara="1" vertOverflow="ellipsis" vert="horz" wrap="square" anchor="ctr" anchorCtr="1"/>
          <a:lstStyle/>
          <a:p>
            <a:pPr>
              <a:defRPr sz="2200" b="1" i="0" u="none" strike="noStrike" kern="1200" cap="all" spc="50" baseline="0">
                <a:solidFill>
                  <a:schemeClr val="tx1">
                    <a:lumMod val="65000"/>
                    <a:lumOff val="35000"/>
                  </a:schemeClr>
                </a:solidFill>
                <a:latin typeface="+mn-lt"/>
                <a:ea typeface="+mn-ea"/>
                <a:cs typeface="+mn-cs"/>
              </a:defRPr>
            </a:pPr>
            <a:r>
              <a:rPr lang="tr-TR" dirty="0">
                <a:latin typeface="+mj-lt"/>
              </a:rPr>
              <a:t>Öğrenci sayısı </a:t>
            </a:r>
            <a:r>
              <a:rPr lang="tr-TR" sz="1400" dirty="0">
                <a:latin typeface="+mj-lt"/>
              </a:rPr>
              <a:t>(TOPLAM)</a:t>
            </a:r>
            <a:endParaRPr lang="tr-TR" dirty="0">
              <a:latin typeface="+mj-lt"/>
            </a:endParaRPr>
          </a:p>
        </c:rich>
      </c:tx>
      <c:overlay val="0"/>
      <c:spPr>
        <a:noFill/>
        <a:ln>
          <a:noFill/>
        </a:ln>
        <a:effectLst/>
      </c:spPr>
      <c:txPr>
        <a:bodyPr rot="0" spcFirstLastPara="1" vertOverflow="ellipsis" vert="horz" wrap="square" anchor="ctr" anchorCtr="1"/>
        <a:lstStyle/>
        <a:p>
          <a:pPr>
            <a:defRPr sz="2200" b="1" i="0" u="none" strike="noStrike" kern="1200" cap="all" spc="50" baseline="0">
              <a:solidFill>
                <a:schemeClr val="tx1">
                  <a:lumMod val="65000"/>
                  <a:lumOff val="35000"/>
                </a:schemeClr>
              </a:solidFill>
              <a:latin typeface="+mn-lt"/>
              <a:ea typeface="+mn-ea"/>
              <a:cs typeface="+mn-cs"/>
            </a:defRPr>
          </a:pPr>
          <a:endParaRPr lang="tr-TR"/>
        </a:p>
      </c:txPr>
    </c:title>
    <c:autoTitleDeleted val="0"/>
    <c:plotArea>
      <c:layout/>
      <c:barChart>
        <c:barDir val="col"/>
        <c:grouping val="clustered"/>
        <c:varyColors val="0"/>
        <c:ser>
          <c:idx val="0"/>
          <c:order val="0"/>
          <c:tx>
            <c:strRef>
              <c:f>Sheet1!$B$1</c:f>
              <c:strCache>
                <c:ptCount val="1"/>
                <c:pt idx="0">
                  <c:v>Öğrenci Sayıları</c:v>
                </c:pt>
              </c:strCache>
            </c:strRef>
          </c:tx>
          <c:spPr>
            <a:gradFill flip="none" rotWithShape="1">
              <a:gsLst>
                <a:gs pos="0">
                  <a:schemeClr val="accent2"/>
                </a:gs>
                <a:gs pos="75000">
                  <a:schemeClr val="accent2">
                    <a:lumMod val="60000"/>
                    <a:lumOff val="40000"/>
                  </a:schemeClr>
                </a:gs>
                <a:gs pos="51000">
                  <a:schemeClr val="accent2">
                    <a:alpha val="75000"/>
                  </a:schemeClr>
                </a:gs>
                <a:gs pos="100000">
                  <a:schemeClr val="accent2">
                    <a:lumMod val="20000"/>
                    <a:lumOff val="80000"/>
                    <a:alpha val="15000"/>
                  </a:schemeClr>
                </a:gs>
              </a:gsLst>
              <a:lin ang="5400000" scaled="0"/>
            </a:gra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tr-TR"/>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numRef>
              <c:f>Sheet1!$A$2:$A$4</c:f>
              <c:numCache>
                <c:formatCode>General</c:formatCode>
                <c:ptCount val="3"/>
                <c:pt idx="0">
                  <c:v>2023</c:v>
                </c:pt>
                <c:pt idx="1">
                  <c:v>2024</c:v>
                </c:pt>
                <c:pt idx="2">
                  <c:v>2025</c:v>
                </c:pt>
              </c:numCache>
            </c:numRef>
          </c:cat>
          <c:val>
            <c:numRef>
              <c:f>Sheet1!$B$2:$B$4</c:f>
              <c:numCache>
                <c:formatCode>General</c:formatCode>
                <c:ptCount val="3"/>
                <c:pt idx="0">
                  <c:v>52</c:v>
                </c:pt>
                <c:pt idx="1">
                  <c:v>64</c:v>
                </c:pt>
                <c:pt idx="2">
                  <c:v>54</c:v>
                </c:pt>
              </c:numCache>
            </c:numRef>
          </c:val>
          <c:extLst>
            <c:ext xmlns:c16="http://schemas.microsoft.com/office/drawing/2014/chart" uri="{C3380CC4-5D6E-409C-BE32-E72D297353CC}">
              <c16:uniqueId val="{00000000-E367-42D7-8C54-7EF4CCC4FA01}"/>
            </c:ext>
          </c:extLst>
        </c:ser>
        <c:dLbls>
          <c:dLblPos val="outEnd"/>
          <c:showLegendKey val="0"/>
          <c:showVal val="1"/>
          <c:showCatName val="0"/>
          <c:showSerName val="0"/>
          <c:showPercent val="0"/>
          <c:showBubbleSize val="0"/>
        </c:dLbls>
        <c:gapWidth val="355"/>
        <c:overlap val="-70"/>
        <c:axId val="1294595456"/>
        <c:axId val="1294594912"/>
      </c:barChart>
      <c:catAx>
        <c:axId val="12945954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tr-TR"/>
          </a:p>
        </c:txPr>
        <c:crossAx val="1294594912"/>
        <c:crossesAt val="0"/>
        <c:auto val="1"/>
        <c:lblAlgn val="ctr"/>
        <c:lblOffset val="100"/>
        <c:noMultiLvlLbl val="0"/>
      </c:catAx>
      <c:valAx>
        <c:axId val="1294594912"/>
        <c:scaling>
          <c:orientation val="minMax"/>
        </c:scaling>
        <c:delete val="0"/>
        <c:axPos val="l"/>
        <c:majorGridlines>
          <c:spPr>
            <a:ln w="9525" cap="flat" cmpd="sng" algn="ctr">
              <a:gradFill>
                <a:gsLst>
                  <a:gs pos="100000">
                    <a:schemeClr val="tx1">
                      <a:lumMod val="5000"/>
                      <a:lumOff val="95000"/>
                    </a:schemeClr>
                  </a:gs>
                  <a:gs pos="0">
                    <a:schemeClr val="tx1">
                      <a:lumMod val="25000"/>
                      <a:lumOff val="75000"/>
                    </a:schemeClr>
                  </a:gs>
                </a:gsLst>
                <a:lin ang="5400000" scaled="0"/>
              </a:gra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tr-TR"/>
          </a:p>
        </c:txPr>
        <c:crossAx val="1294595456"/>
        <c:crosses val="autoZero"/>
        <c:crossBetween val="between"/>
        <c:majorUnit val="50"/>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tr-TR"/>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tr-TR"/>
  <c:roundedCorners val="0"/>
  <mc:AlternateContent xmlns:mc="http://schemas.openxmlformats.org/markup-compatibility/2006">
    <mc:Choice xmlns:c14="http://schemas.microsoft.com/office/drawing/2007/8/2/chart" Requires="c14">
      <c14:style val="104"/>
    </mc:Choice>
    <mc:Fallback>
      <c:style val="4"/>
    </mc:Fallback>
  </mc:AlternateContent>
  <c:chart>
    <c:title>
      <c:tx>
        <c:rich>
          <a:bodyPr rot="0" spcFirstLastPara="1" vertOverflow="ellipsis" vert="horz" wrap="square" anchor="ctr" anchorCtr="1"/>
          <a:lstStyle/>
          <a:p>
            <a:pPr>
              <a:defRPr sz="2200" b="1" i="0" u="none" strike="noStrike" kern="1200" cap="all" spc="50" baseline="0">
                <a:solidFill>
                  <a:schemeClr val="tx1">
                    <a:lumMod val="65000"/>
                    <a:lumOff val="35000"/>
                  </a:schemeClr>
                </a:solidFill>
                <a:latin typeface="+mn-lt"/>
                <a:ea typeface="+mn-ea"/>
                <a:cs typeface="+mn-cs"/>
              </a:defRPr>
            </a:pPr>
            <a:r>
              <a:rPr lang="tr-TR" dirty="0">
                <a:latin typeface="+mj-lt"/>
              </a:rPr>
              <a:t>Öğrenci sayısı </a:t>
            </a:r>
            <a:r>
              <a:rPr lang="tr-TR" sz="1400" dirty="0">
                <a:latin typeface="+mj-lt"/>
              </a:rPr>
              <a:t>(TOPLAM)</a:t>
            </a:r>
            <a:endParaRPr lang="tr-TR" dirty="0">
              <a:latin typeface="+mj-lt"/>
            </a:endParaRPr>
          </a:p>
        </c:rich>
      </c:tx>
      <c:overlay val="0"/>
      <c:spPr>
        <a:noFill/>
        <a:ln>
          <a:noFill/>
        </a:ln>
        <a:effectLst/>
      </c:spPr>
      <c:txPr>
        <a:bodyPr rot="0" spcFirstLastPara="1" vertOverflow="ellipsis" vert="horz" wrap="square" anchor="ctr" anchorCtr="1"/>
        <a:lstStyle/>
        <a:p>
          <a:pPr>
            <a:defRPr sz="2200" b="1" i="0" u="none" strike="noStrike" kern="1200" cap="all" spc="50" baseline="0">
              <a:solidFill>
                <a:schemeClr val="tx1">
                  <a:lumMod val="65000"/>
                  <a:lumOff val="35000"/>
                </a:schemeClr>
              </a:solidFill>
              <a:latin typeface="+mn-lt"/>
              <a:ea typeface="+mn-ea"/>
              <a:cs typeface="+mn-cs"/>
            </a:defRPr>
          </a:pPr>
          <a:endParaRPr lang="tr-TR"/>
        </a:p>
      </c:txPr>
    </c:title>
    <c:autoTitleDeleted val="0"/>
    <c:plotArea>
      <c:layout/>
      <c:barChart>
        <c:barDir val="col"/>
        <c:grouping val="clustered"/>
        <c:varyColors val="0"/>
        <c:ser>
          <c:idx val="0"/>
          <c:order val="0"/>
          <c:tx>
            <c:strRef>
              <c:f>Sheet1!$B$1</c:f>
              <c:strCache>
                <c:ptCount val="1"/>
                <c:pt idx="0">
                  <c:v>Öğrenci Sayıları</c:v>
                </c:pt>
              </c:strCache>
            </c:strRef>
          </c:tx>
          <c:spPr>
            <a:gradFill flip="none" rotWithShape="1">
              <a:gsLst>
                <a:gs pos="0">
                  <a:schemeClr val="accent2"/>
                </a:gs>
                <a:gs pos="75000">
                  <a:schemeClr val="accent2">
                    <a:lumMod val="60000"/>
                    <a:lumOff val="40000"/>
                  </a:schemeClr>
                </a:gs>
                <a:gs pos="51000">
                  <a:schemeClr val="accent2">
                    <a:alpha val="75000"/>
                  </a:schemeClr>
                </a:gs>
                <a:gs pos="100000">
                  <a:schemeClr val="accent2">
                    <a:lumMod val="20000"/>
                    <a:lumOff val="80000"/>
                    <a:alpha val="15000"/>
                  </a:schemeClr>
                </a:gs>
              </a:gsLst>
              <a:lin ang="5400000" scaled="0"/>
            </a:gra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tr-TR"/>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numRef>
              <c:f>Sheet1!$A$2:$A$4</c:f>
              <c:numCache>
                <c:formatCode>General</c:formatCode>
                <c:ptCount val="3"/>
                <c:pt idx="0">
                  <c:v>2023</c:v>
                </c:pt>
                <c:pt idx="1">
                  <c:v>2024</c:v>
                </c:pt>
                <c:pt idx="2">
                  <c:v>2025</c:v>
                </c:pt>
              </c:numCache>
            </c:numRef>
          </c:cat>
          <c:val>
            <c:numRef>
              <c:f>Sheet1!$B$2:$B$4</c:f>
              <c:numCache>
                <c:formatCode>General</c:formatCode>
                <c:ptCount val="3"/>
                <c:pt idx="0">
                  <c:v>17</c:v>
                </c:pt>
                <c:pt idx="1">
                  <c:v>44</c:v>
                </c:pt>
                <c:pt idx="2">
                  <c:v>30</c:v>
                </c:pt>
              </c:numCache>
            </c:numRef>
          </c:val>
          <c:extLst>
            <c:ext xmlns:c16="http://schemas.microsoft.com/office/drawing/2014/chart" uri="{C3380CC4-5D6E-409C-BE32-E72D297353CC}">
              <c16:uniqueId val="{00000000-E367-42D7-8C54-7EF4CCC4FA01}"/>
            </c:ext>
          </c:extLst>
        </c:ser>
        <c:dLbls>
          <c:dLblPos val="outEnd"/>
          <c:showLegendKey val="0"/>
          <c:showVal val="1"/>
          <c:showCatName val="0"/>
          <c:showSerName val="0"/>
          <c:showPercent val="0"/>
          <c:showBubbleSize val="0"/>
        </c:dLbls>
        <c:gapWidth val="355"/>
        <c:overlap val="-70"/>
        <c:axId val="1294595456"/>
        <c:axId val="1294594912"/>
      </c:barChart>
      <c:catAx>
        <c:axId val="12945954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tr-TR"/>
          </a:p>
        </c:txPr>
        <c:crossAx val="1294594912"/>
        <c:crossesAt val="0"/>
        <c:auto val="1"/>
        <c:lblAlgn val="ctr"/>
        <c:lblOffset val="100"/>
        <c:noMultiLvlLbl val="0"/>
      </c:catAx>
      <c:valAx>
        <c:axId val="1294594912"/>
        <c:scaling>
          <c:orientation val="minMax"/>
        </c:scaling>
        <c:delete val="0"/>
        <c:axPos val="l"/>
        <c:majorGridlines>
          <c:spPr>
            <a:ln w="9525" cap="flat" cmpd="sng" algn="ctr">
              <a:gradFill>
                <a:gsLst>
                  <a:gs pos="100000">
                    <a:schemeClr val="tx1">
                      <a:lumMod val="5000"/>
                      <a:lumOff val="95000"/>
                    </a:schemeClr>
                  </a:gs>
                  <a:gs pos="0">
                    <a:schemeClr val="tx1">
                      <a:lumMod val="25000"/>
                      <a:lumOff val="75000"/>
                    </a:schemeClr>
                  </a:gs>
                </a:gsLst>
                <a:lin ang="5400000" scaled="0"/>
              </a:gra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tr-TR"/>
          </a:p>
        </c:txPr>
        <c:crossAx val="1294595456"/>
        <c:crosses val="autoZero"/>
        <c:crossBetween val="between"/>
        <c:majorUnit val="50"/>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tr-TR"/>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tr-TR"/>
  <c:roundedCorners val="0"/>
  <mc:AlternateContent xmlns:mc="http://schemas.openxmlformats.org/markup-compatibility/2006">
    <mc:Choice xmlns:c14="http://schemas.microsoft.com/office/drawing/2007/8/2/chart" Requires="c14">
      <c14:style val="104"/>
    </mc:Choice>
    <mc:Fallback>
      <c:style val="4"/>
    </mc:Fallback>
  </mc:AlternateContent>
  <c:chart>
    <c:title>
      <c:tx>
        <c:rich>
          <a:bodyPr rot="0" spcFirstLastPara="1" vertOverflow="ellipsis" vert="horz" wrap="square" anchor="ctr" anchorCtr="1"/>
          <a:lstStyle/>
          <a:p>
            <a:pPr>
              <a:defRPr sz="2200" b="1" i="0" u="none" strike="noStrike" kern="1200" cap="all" spc="50" baseline="0">
                <a:solidFill>
                  <a:schemeClr val="tx1">
                    <a:lumMod val="65000"/>
                    <a:lumOff val="35000"/>
                  </a:schemeClr>
                </a:solidFill>
                <a:latin typeface="+mn-lt"/>
                <a:ea typeface="+mn-ea"/>
                <a:cs typeface="+mn-cs"/>
              </a:defRPr>
            </a:pPr>
            <a:r>
              <a:rPr lang="tr-TR" dirty="0">
                <a:latin typeface="+mj-lt"/>
              </a:rPr>
              <a:t>Öğrenci sayısı </a:t>
            </a:r>
            <a:r>
              <a:rPr lang="tr-TR" sz="1400" dirty="0">
                <a:latin typeface="+mj-lt"/>
              </a:rPr>
              <a:t>(TOPLAM)</a:t>
            </a:r>
            <a:endParaRPr lang="tr-TR" dirty="0">
              <a:latin typeface="+mj-lt"/>
            </a:endParaRPr>
          </a:p>
        </c:rich>
      </c:tx>
      <c:overlay val="0"/>
      <c:spPr>
        <a:noFill/>
        <a:ln>
          <a:noFill/>
        </a:ln>
        <a:effectLst/>
      </c:spPr>
      <c:txPr>
        <a:bodyPr rot="0" spcFirstLastPara="1" vertOverflow="ellipsis" vert="horz" wrap="square" anchor="ctr" anchorCtr="1"/>
        <a:lstStyle/>
        <a:p>
          <a:pPr>
            <a:defRPr sz="2200" b="1" i="0" u="none" strike="noStrike" kern="1200" cap="all" spc="50" baseline="0">
              <a:solidFill>
                <a:schemeClr val="tx1">
                  <a:lumMod val="65000"/>
                  <a:lumOff val="35000"/>
                </a:schemeClr>
              </a:solidFill>
              <a:latin typeface="+mn-lt"/>
              <a:ea typeface="+mn-ea"/>
              <a:cs typeface="+mn-cs"/>
            </a:defRPr>
          </a:pPr>
          <a:endParaRPr lang="tr-TR"/>
        </a:p>
      </c:txPr>
    </c:title>
    <c:autoTitleDeleted val="0"/>
    <c:plotArea>
      <c:layout/>
      <c:barChart>
        <c:barDir val="col"/>
        <c:grouping val="clustered"/>
        <c:varyColors val="0"/>
        <c:ser>
          <c:idx val="0"/>
          <c:order val="0"/>
          <c:tx>
            <c:strRef>
              <c:f>Sheet1!$B$1</c:f>
              <c:strCache>
                <c:ptCount val="1"/>
                <c:pt idx="0">
                  <c:v>Öğrenci Sayıları</c:v>
                </c:pt>
              </c:strCache>
            </c:strRef>
          </c:tx>
          <c:spPr>
            <a:gradFill flip="none" rotWithShape="1">
              <a:gsLst>
                <a:gs pos="0">
                  <a:schemeClr val="accent2"/>
                </a:gs>
                <a:gs pos="75000">
                  <a:schemeClr val="accent2">
                    <a:lumMod val="60000"/>
                    <a:lumOff val="40000"/>
                  </a:schemeClr>
                </a:gs>
                <a:gs pos="51000">
                  <a:schemeClr val="accent2">
                    <a:alpha val="75000"/>
                  </a:schemeClr>
                </a:gs>
                <a:gs pos="100000">
                  <a:schemeClr val="accent2">
                    <a:lumMod val="20000"/>
                    <a:lumOff val="80000"/>
                    <a:alpha val="15000"/>
                  </a:schemeClr>
                </a:gs>
              </a:gsLst>
              <a:lin ang="5400000" scaled="0"/>
            </a:gra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tr-TR"/>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numRef>
              <c:f>Sheet1!$A$2:$A$4</c:f>
              <c:numCache>
                <c:formatCode>General</c:formatCode>
                <c:ptCount val="3"/>
                <c:pt idx="0">
                  <c:v>2023</c:v>
                </c:pt>
                <c:pt idx="1">
                  <c:v>2024</c:v>
                </c:pt>
                <c:pt idx="2">
                  <c:v>2025</c:v>
                </c:pt>
              </c:numCache>
            </c:numRef>
          </c:cat>
          <c:val>
            <c:numRef>
              <c:f>Sheet1!$B$2:$B$4</c:f>
              <c:numCache>
                <c:formatCode>General</c:formatCode>
                <c:ptCount val="3"/>
                <c:pt idx="0">
                  <c:v>6</c:v>
                </c:pt>
                <c:pt idx="1">
                  <c:v>10</c:v>
                </c:pt>
                <c:pt idx="2">
                  <c:v>9</c:v>
                </c:pt>
              </c:numCache>
            </c:numRef>
          </c:val>
          <c:extLst>
            <c:ext xmlns:c16="http://schemas.microsoft.com/office/drawing/2014/chart" uri="{C3380CC4-5D6E-409C-BE32-E72D297353CC}">
              <c16:uniqueId val="{00000000-E367-42D7-8C54-7EF4CCC4FA01}"/>
            </c:ext>
          </c:extLst>
        </c:ser>
        <c:dLbls>
          <c:dLblPos val="outEnd"/>
          <c:showLegendKey val="0"/>
          <c:showVal val="1"/>
          <c:showCatName val="0"/>
          <c:showSerName val="0"/>
          <c:showPercent val="0"/>
          <c:showBubbleSize val="0"/>
        </c:dLbls>
        <c:gapWidth val="355"/>
        <c:overlap val="-70"/>
        <c:axId val="1294595456"/>
        <c:axId val="1294594912"/>
      </c:barChart>
      <c:catAx>
        <c:axId val="12945954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tr-TR"/>
          </a:p>
        </c:txPr>
        <c:crossAx val="1294594912"/>
        <c:crossesAt val="0"/>
        <c:auto val="1"/>
        <c:lblAlgn val="ctr"/>
        <c:lblOffset val="100"/>
        <c:noMultiLvlLbl val="0"/>
      </c:catAx>
      <c:valAx>
        <c:axId val="1294594912"/>
        <c:scaling>
          <c:orientation val="minMax"/>
        </c:scaling>
        <c:delete val="0"/>
        <c:axPos val="l"/>
        <c:majorGridlines>
          <c:spPr>
            <a:ln w="9525" cap="flat" cmpd="sng" algn="ctr">
              <a:gradFill>
                <a:gsLst>
                  <a:gs pos="100000">
                    <a:schemeClr val="tx1">
                      <a:lumMod val="5000"/>
                      <a:lumOff val="95000"/>
                    </a:schemeClr>
                  </a:gs>
                  <a:gs pos="0">
                    <a:schemeClr val="tx1">
                      <a:lumMod val="25000"/>
                      <a:lumOff val="75000"/>
                    </a:schemeClr>
                  </a:gs>
                </a:gsLst>
                <a:lin ang="5400000" scaled="0"/>
              </a:gra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tr-TR"/>
          </a:p>
        </c:txPr>
        <c:crossAx val="1294595456"/>
        <c:crosses val="autoZero"/>
        <c:crossBetween val="between"/>
        <c:majorUnit val="50"/>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tr-TR"/>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tr-TR"/>
  <c:roundedCorners val="0"/>
  <mc:AlternateContent xmlns:mc="http://schemas.openxmlformats.org/markup-compatibility/2006">
    <mc:Choice xmlns:c14="http://schemas.microsoft.com/office/drawing/2007/8/2/chart" Requires="c14">
      <c14:style val="104"/>
    </mc:Choice>
    <mc:Fallback>
      <c:style val="4"/>
    </mc:Fallback>
  </mc:AlternateContent>
  <c:chart>
    <c:title>
      <c:tx>
        <c:rich>
          <a:bodyPr rot="0" spcFirstLastPara="1" vertOverflow="ellipsis" vert="horz" wrap="square" anchor="ctr" anchorCtr="1"/>
          <a:lstStyle/>
          <a:p>
            <a:pPr>
              <a:defRPr sz="2200" b="1" i="0" u="none" strike="noStrike" kern="1200" cap="all" spc="50" baseline="0">
                <a:solidFill>
                  <a:schemeClr val="tx1">
                    <a:lumMod val="65000"/>
                    <a:lumOff val="35000"/>
                  </a:schemeClr>
                </a:solidFill>
                <a:latin typeface="+mn-lt"/>
                <a:ea typeface="+mn-ea"/>
                <a:cs typeface="+mn-cs"/>
              </a:defRPr>
            </a:pPr>
            <a:r>
              <a:rPr lang="tr-TR" dirty="0">
                <a:latin typeface="+mj-lt"/>
              </a:rPr>
              <a:t>Öğrenci sayısı </a:t>
            </a:r>
            <a:r>
              <a:rPr lang="tr-TR" sz="1400" dirty="0">
                <a:latin typeface="+mj-lt"/>
              </a:rPr>
              <a:t>(TOPLAM)</a:t>
            </a:r>
            <a:endParaRPr lang="tr-TR" dirty="0">
              <a:latin typeface="+mj-lt"/>
            </a:endParaRPr>
          </a:p>
        </c:rich>
      </c:tx>
      <c:overlay val="0"/>
      <c:spPr>
        <a:noFill/>
        <a:ln>
          <a:noFill/>
        </a:ln>
        <a:effectLst/>
      </c:spPr>
      <c:txPr>
        <a:bodyPr rot="0" spcFirstLastPara="1" vertOverflow="ellipsis" vert="horz" wrap="square" anchor="ctr" anchorCtr="1"/>
        <a:lstStyle/>
        <a:p>
          <a:pPr>
            <a:defRPr sz="2200" b="1" i="0" u="none" strike="noStrike" kern="1200" cap="all" spc="50" baseline="0">
              <a:solidFill>
                <a:schemeClr val="tx1">
                  <a:lumMod val="65000"/>
                  <a:lumOff val="35000"/>
                </a:schemeClr>
              </a:solidFill>
              <a:latin typeface="+mn-lt"/>
              <a:ea typeface="+mn-ea"/>
              <a:cs typeface="+mn-cs"/>
            </a:defRPr>
          </a:pPr>
          <a:endParaRPr lang="tr-TR"/>
        </a:p>
      </c:txPr>
    </c:title>
    <c:autoTitleDeleted val="0"/>
    <c:plotArea>
      <c:layout/>
      <c:barChart>
        <c:barDir val="col"/>
        <c:grouping val="clustered"/>
        <c:varyColors val="0"/>
        <c:ser>
          <c:idx val="0"/>
          <c:order val="0"/>
          <c:tx>
            <c:strRef>
              <c:f>Sheet1!$B$1</c:f>
              <c:strCache>
                <c:ptCount val="1"/>
                <c:pt idx="0">
                  <c:v>Öğrenci Sayıları</c:v>
                </c:pt>
              </c:strCache>
            </c:strRef>
          </c:tx>
          <c:spPr>
            <a:gradFill flip="none" rotWithShape="1">
              <a:gsLst>
                <a:gs pos="0">
                  <a:schemeClr val="accent2"/>
                </a:gs>
                <a:gs pos="75000">
                  <a:schemeClr val="accent2">
                    <a:lumMod val="60000"/>
                    <a:lumOff val="40000"/>
                  </a:schemeClr>
                </a:gs>
                <a:gs pos="51000">
                  <a:schemeClr val="accent2">
                    <a:alpha val="75000"/>
                  </a:schemeClr>
                </a:gs>
                <a:gs pos="100000">
                  <a:schemeClr val="accent2">
                    <a:lumMod val="20000"/>
                    <a:lumOff val="80000"/>
                    <a:alpha val="15000"/>
                  </a:schemeClr>
                </a:gs>
              </a:gsLst>
              <a:lin ang="5400000" scaled="0"/>
            </a:gra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tr-TR"/>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numRef>
              <c:f>Sheet1!$A$2:$A$4</c:f>
              <c:numCache>
                <c:formatCode>General</c:formatCode>
                <c:ptCount val="3"/>
                <c:pt idx="0">
                  <c:v>2023</c:v>
                </c:pt>
                <c:pt idx="1">
                  <c:v>2024</c:v>
                </c:pt>
                <c:pt idx="2">
                  <c:v>2025</c:v>
                </c:pt>
              </c:numCache>
            </c:numRef>
          </c:cat>
          <c:val>
            <c:numRef>
              <c:f>Sheet1!$B$2:$B$4</c:f>
              <c:numCache>
                <c:formatCode>General</c:formatCode>
                <c:ptCount val="3"/>
                <c:pt idx="0">
                  <c:v>0</c:v>
                </c:pt>
                <c:pt idx="1">
                  <c:v>12</c:v>
                </c:pt>
                <c:pt idx="2">
                  <c:v>27</c:v>
                </c:pt>
              </c:numCache>
            </c:numRef>
          </c:val>
          <c:extLst>
            <c:ext xmlns:c16="http://schemas.microsoft.com/office/drawing/2014/chart" uri="{C3380CC4-5D6E-409C-BE32-E72D297353CC}">
              <c16:uniqueId val="{00000000-E367-42D7-8C54-7EF4CCC4FA01}"/>
            </c:ext>
          </c:extLst>
        </c:ser>
        <c:dLbls>
          <c:dLblPos val="outEnd"/>
          <c:showLegendKey val="0"/>
          <c:showVal val="1"/>
          <c:showCatName val="0"/>
          <c:showSerName val="0"/>
          <c:showPercent val="0"/>
          <c:showBubbleSize val="0"/>
        </c:dLbls>
        <c:gapWidth val="355"/>
        <c:overlap val="-70"/>
        <c:axId val="1294595456"/>
        <c:axId val="1294594912"/>
      </c:barChart>
      <c:catAx>
        <c:axId val="12945954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tr-TR"/>
          </a:p>
        </c:txPr>
        <c:crossAx val="1294594912"/>
        <c:crossesAt val="0"/>
        <c:auto val="1"/>
        <c:lblAlgn val="ctr"/>
        <c:lblOffset val="100"/>
        <c:noMultiLvlLbl val="0"/>
      </c:catAx>
      <c:valAx>
        <c:axId val="1294594912"/>
        <c:scaling>
          <c:orientation val="minMax"/>
        </c:scaling>
        <c:delete val="0"/>
        <c:axPos val="l"/>
        <c:majorGridlines>
          <c:spPr>
            <a:ln w="9525" cap="flat" cmpd="sng" algn="ctr">
              <a:gradFill>
                <a:gsLst>
                  <a:gs pos="100000">
                    <a:schemeClr val="tx1">
                      <a:lumMod val="5000"/>
                      <a:lumOff val="95000"/>
                    </a:schemeClr>
                  </a:gs>
                  <a:gs pos="0">
                    <a:schemeClr val="tx1">
                      <a:lumMod val="25000"/>
                      <a:lumOff val="75000"/>
                    </a:schemeClr>
                  </a:gs>
                </a:gsLst>
                <a:lin ang="5400000" scaled="0"/>
              </a:gra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tr-TR"/>
          </a:p>
        </c:txPr>
        <c:crossAx val="1294595456"/>
        <c:crosses val="autoZero"/>
        <c:crossBetween val="between"/>
        <c:majorUnit val="50"/>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tr-TR"/>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tr-TR"/>
  <c:roundedCorners val="0"/>
  <mc:AlternateContent xmlns:mc="http://schemas.openxmlformats.org/markup-compatibility/2006">
    <mc:Choice xmlns:c14="http://schemas.microsoft.com/office/drawing/2007/8/2/chart" Requires="c14">
      <c14:style val="104"/>
    </mc:Choice>
    <mc:Fallback>
      <c:style val="4"/>
    </mc:Fallback>
  </mc:AlternateContent>
  <c:chart>
    <c:title>
      <c:tx>
        <c:rich>
          <a:bodyPr rot="0" spcFirstLastPara="1" vertOverflow="ellipsis" vert="horz" wrap="square" anchor="ctr" anchorCtr="1"/>
          <a:lstStyle/>
          <a:p>
            <a:pPr>
              <a:defRPr sz="2200" b="1" i="0" u="none" strike="noStrike" kern="1200" cap="all" spc="50" baseline="0">
                <a:solidFill>
                  <a:schemeClr val="tx1">
                    <a:lumMod val="65000"/>
                    <a:lumOff val="35000"/>
                  </a:schemeClr>
                </a:solidFill>
                <a:latin typeface="+mn-lt"/>
                <a:ea typeface="+mn-ea"/>
                <a:cs typeface="+mn-cs"/>
              </a:defRPr>
            </a:pPr>
            <a:r>
              <a:rPr lang="tr-TR" dirty="0">
                <a:latin typeface="+mj-lt"/>
              </a:rPr>
              <a:t>Öğrenci sayısı </a:t>
            </a:r>
            <a:r>
              <a:rPr lang="tr-TR" sz="1400" dirty="0">
                <a:latin typeface="+mj-lt"/>
              </a:rPr>
              <a:t>(TOPLAM)</a:t>
            </a:r>
            <a:endParaRPr lang="tr-TR" dirty="0">
              <a:latin typeface="+mj-lt"/>
            </a:endParaRPr>
          </a:p>
        </c:rich>
      </c:tx>
      <c:overlay val="0"/>
      <c:spPr>
        <a:noFill/>
        <a:ln>
          <a:noFill/>
        </a:ln>
        <a:effectLst/>
      </c:spPr>
      <c:txPr>
        <a:bodyPr rot="0" spcFirstLastPara="1" vertOverflow="ellipsis" vert="horz" wrap="square" anchor="ctr" anchorCtr="1"/>
        <a:lstStyle/>
        <a:p>
          <a:pPr>
            <a:defRPr sz="2200" b="1" i="0" u="none" strike="noStrike" kern="1200" cap="all" spc="50" baseline="0">
              <a:solidFill>
                <a:schemeClr val="tx1">
                  <a:lumMod val="65000"/>
                  <a:lumOff val="35000"/>
                </a:schemeClr>
              </a:solidFill>
              <a:latin typeface="+mn-lt"/>
              <a:ea typeface="+mn-ea"/>
              <a:cs typeface="+mn-cs"/>
            </a:defRPr>
          </a:pPr>
          <a:endParaRPr lang="tr-TR"/>
        </a:p>
      </c:txPr>
    </c:title>
    <c:autoTitleDeleted val="0"/>
    <c:plotArea>
      <c:layout/>
      <c:barChart>
        <c:barDir val="col"/>
        <c:grouping val="clustered"/>
        <c:varyColors val="0"/>
        <c:ser>
          <c:idx val="0"/>
          <c:order val="0"/>
          <c:tx>
            <c:strRef>
              <c:f>Sheet1!$B$1</c:f>
              <c:strCache>
                <c:ptCount val="1"/>
                <c:pt idx="0">
                  <c:v>Öğrenci Sayıları</c:v>
                </c:pt>
              </c:strCache>
            </c:strRef>
          </c:tx>
          <c:spPr>
            <a:gradFill flip="none" rotWithShape="1">
              <a:gsLst>
                <a:gs pos="0">
                  <a:schemeClr val="accent2"/>
                </a:gs>
                <a:gs pos="75000">
                  <a:schemeClr val="accent2">
                    <a:lumMod val="60000"/>
                    <a:lumOff val="40000"/>
                  </a:schemeClr>
                </a:gs>
                <a:gs pos="51000">
                  <a:schemeClr val="accent2">
                    <a:alpha val="75000"/>
                  </a:schemeClr>
                </a:gs>
                <a:gs pos="100000">
                  <a:schemeClr val="accent2">
                    <a:lumMod val="20000"/>
                    <a:lumOff val="80000"/>
                    <a:alpha val="15000"/>
                  </a:schemeClr>
                </a:gs>
              </a:gsLst>
              <a:lin ang="5400000" scaled="0"/>
            </a:gra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tr-TR"/>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numRef>
              <c:f>Sheet1!$A$2:$A$4</c:f>
              <c:numCache>
                <c:formatCode>General</c:formatCode>
                <c:ptCount val="3"/>
                <c:pt idx="0">
                  <c:v>2023</c:v>
                </c:pt>
                <c:pt idx="1">
                  <c:v>2024</c:v>
                </c:pt>
                <c:pt idx="2">
                  <c:v>2025</c:v>
                </c:pt>
              </c:numCache>
            </c:numRef>
          </c:cat>
          <c:val>
            <c:numRef>
              <c:f>Sheet1!$B$2:$B$4</c:f>
              <c:numCache>
                <c:formatCode>General</c:formatCode>
                <c:ptCount val="3"/>
                <c:pt idx="0">
                  <c:v>16</c:v>
                </c:pt>
                <c:pt idx="1">
                  <c:v>31</c:v>
                </c:pt>
                <c:pt idx="2">
                  <c:v>38</c:v>
                </c:pt>
              </c:numCache>
            </c:numRef>
          </c:val>
          <c:extLst>
            <c:ext xmlns:c16="http://schemas.microsoft.com/office/drawing/2014/chart" uri="{C3380CC4-5D6E-409C-BE32-E72D297353CC}">
              <c16:uniqueId val="{00000000-E367-42D7-8C54-7EF4CCC4FA01}"/>
            </c:ext>
          </c:extLst>
        </c:ser>
        <c:dLbls>
          <c:dLblPos val="outEnd"/>
          <c:showLegendKey val="0"/>
          <c:showVal val="1"/>
          <c:showCatName val="0"/>
          <c:showSerName val="0"/>
          <c:showPercent val="0"/>
          <c:showBubbleSize val="0"/>
        </c:dLbls>
        <c:gapWidth val="355"/>
        <c:overlap val="-70"/>
        <c:axId val="1294595456"/>
        <c:axId val="1294594912"/>
      </c:barChart>
      <c:catAx>
        <c:axId val="12945954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tr-TR"/>
          </a:p>
        </c:txPr>
        <c:crossAx val="1294594912"/>
        <c:crossesAt val="0"/>
        <c:auto val="1"/>
        <c:lblAlgn val="ctr"/>
        <c:lblOffset val="100"/>
        <c:noMultiLvlLbl val="0"/>
      </c:catAx>
      <c:valAx>
        <c:axId val="1294594912"/>
        <c:scaling>
          <c:orientation val="minMax"/>
        </c:scaling>
        <c:delete val="0"/>
        <c:axPos val="l"/>
        <c:majorGridlines>
          <c:spPr>
            <a:ln w="9525" cap="flat" cmpd="sng" algn="ctr">
              <a:gradFill>
                <a:gsLst>
                  <a:gs pos="100000">
                    <a:schemeClr val="tx1">
                      <a:lumMod val="5000"/>
                      <a:lumOff val="95000"/>
                    </a:schemeClr>
                  </a:gs>
                  <a:gs pos="0">
                    <a:schemeClr val="tx1">
                      <a:lumMod val="25000"/>
                      <a:lumOff val="75000"/>
                    </a:schemeClr>
                  </a:gs>
                </a:gsLst>
                <a:lin ang="5400000" scaled="0"/>
              </a:gra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tr-TR"/>
          </a:p>
        </c:txPr>
        <c:crossAx val="1294595456"/>
        <c:crosses val="autoZero"/>
        <c:crossBetween val="between"/>
        <c:majorUnit val="50"/>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tr-TR"/>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tr-TR"/>
  <c:roundedCorners val="0"/>
  <mc:AlternateContent xmlns:mc="http://schemas.openxmlformats.org/markup-compatibility/2006">
    <mc:Choice xmlns:c14="http://schemas.microsoft.com/office/drawing/2007/8/2/chart" Requires="c14">
      <c14:style val="104"/>
    </mc:Choice>
    <mc:Fallback>
      <c:style val="4"/>
    </mc:Fallback>
  </mc:AlternateContent>
  <c:chart>
    <c:title>
      <c:tx>
        <c:rich>
          <a:bodyPr rot="0" spcFirstLastPara="1" vertOverflow="ellipsis" vert="horz" wrap="square" anchor="ctr" anchorCtr="1"/>
          <a:lstStyle/>
          <a:p>
            <a:pPr>
              <a:defRPr sz="2200" b="1" i="0" u="none" strike="noStrike" kern="1200" cap="all" spc="50" baseline="0">
                <a:solidFill>
                  <a:schemeClr val="tx1">
                    <a:lumMod val="65000"/>
                    <a:lumOff val="35000"/>
                  </a:schemeClr>
                </a:solidFill>
                <a:latin typeface="+mn-lt"/>
                <a:ea typeface="+mn-ea"/>
                <a:cs typeface="+mn-cs"/>
              </a:defRPr>
            </a:pPr>
            <a:r>
              <a:rPr lang="tr-TR" dirty="0">
                <a:latin typeface="+mj-lt"/>
              </a:rPr>
              <a:t>Öğrenci sayısı </a:t>
            </a:r>
            <a:r>
              <a:rPr lang="tr-TR" sz="1400" dirty="0">
                <a:latin typeface="+mj-lt"/>
              </a:rPr>
              <a:t>(TOPLAM)</a:t>
            </a:r>
            <a:endParaRPr lang="tr-TR" dirty="0">
              <a:latin typeface="+mj-lt"/>
            </a:endParaRPr>
          </a:p>
        </c:rich>
      </c:tx>
      <c:overlay val="0"/>
      <c:spPr>
        <a:noFill/>
        <a:ln>
          <a:noFill/>
        </a:ln>
        <a:effectLst/>
      </c:spPr>
      <c:txPr>
        <a:bodyPr rot="0" spcFirstLastPara="1" vertOverflow="ellipsis" vert="horz" wrap="square" anchor="ctr" anchorCtr="1"/>
        <a:lstStyle/>
        <a:p>
          <a:pPr>
            <a:defRPr sz="2200" b="1" i="0" u="none" strike="noStrike" kern="1200" cap="all" spc="50" baseline="0">
              <a:solidFill>
                <a:schemeClr val="tx1">
                  <a:lumMod val="65000"/>
                  <a:lumOff val="35000"/>
                </a:schemeClr>
              </a:solidFill>
              <a:latin typeface="+mn-lt"/>
              <a:ea typeface="+mn-ea"/>
              <a:cs typeface="+mn-cs"/>
            </a:defRPr>
          </a:pPr>
          <a:endParaRPr lang="tr-TR"/>
        </a:p>
      </c:txPr>
    </c:title>
    <c:autoTitleDeleted val="0"/>
    <c:plotArea>
      <c:layout/>
      <c:barChart>
        <c:barDir val="col"/>
        <c:grouping val="clustered"/>
        <c:varyColors val="0"/>
        <c:ser>
          <c:idx val="0"/>
          <c:order val="0"/>
          <c:tx>
            <c:strRef>
              <c:f>Sheet1!$B$1</c:f>
              <c:strCache>
                <c:ptCount val="1"/>
                <c:pt idx="0">
                  <c:v>Öğrenci Sayıları</c:v>
                </c:pt>
              </c:strCache>
            </c:strRef>
          </c:tx>
          <c:spPr>
            <a:gradFill flip="none" rotWithShape="1">
              <a:gsLst>
                <a:gs pos="0">
                  <a:schemeClr val="accent2"/>
                </a:gs>
                <a:gs pos="75000">
                  <a:schemeClr val="accent2">
                    <a:lumMod val="60000"/>
                    <a:lumOff val="40000"/>
                  </a:schemeClr>
                </a:gs>
                <a:gs pos="51000">
                  <a:schemeClr val="accent2">
                    <a:alpha val="75000"/>
                  </a:schemeClr>
                </a:gs>
                <a:gs pos="100000">
                  <a:schemeClr val="accent2">
                    <a:lumMod val="20000"/>
                    <a:lumOff val="80000"/>
                    <a:alpha val="15000"/>
                  </a:schemeClr>
                </a:gs>
              </a:gsLst>
              <a:lin ang="5400000" scaled="0"/>
            </a:gra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tr-TR"/>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numRef>
              <c:f>Sheet1!$A$2:$A$4</c:f>
              <c:numCache>
                <c:formatCode>General</c:formatCode>
                <c:ptCount val="3"/>
                <c:pt idx="0">
                  <c:v>2023</c:v>
                </c:pt>
                <c:pt idx="1">
                  <c:v>2024</c:v>
                </c:pt>
                <c:pt idx="2">
                  <c:v>2025</c:v>
                </c:pt>
              </c:numCache>
            </c:numRef>
          </c:cat>
          <c:val>
            <c:numRef>
              <c:f>Sheet1!$B$2:$B$4</c:f>
              <c:numCache>
                <c:formatCode>General</c:formatCode>
                <c:ptCount val="3"/>
                <c:pt idx="0">
                  <c:v>48</c:v>
                </c:pt>
                <c:pt idx="1">
                  <c:v>31</c:v>
                </c:pt>
                <c:pt idx="2">
                  <c:v>8</c:v>
                </c:pt>
              </c:numCache>
            </c:numRef>
          </c:val>
          <c:extLst>
            <c:ext xmlns:c16="http://schemas.microsoft.com/office/drawing/2014/chart" uri="{C3380CC4-5D6E-409C-BE32-E72D297353CC}">
              <c16:uniqueId val="{00000000-E367-42D7-8C54-7EF4CCC4FA01}"/>
            </c:ext>
          </c:extLst>
        </c:ser>
        <c:dLbls>
          <c:dLblPos val="outEnd"/>
          <c:showLegendKey val="0"/>
          <c:showVal val="1"/>
          <c:showCatName val="0"/>
          <c:showSerName val="0"/>
          <c:showPercent val="0"/>
          <c:showBubbleSize val="0"/>
        </c:dLbls>
        <c:gapWidth val="355"/>
        <c:overlap val="-70"/>
        <c:axId val="1294595456"/>
        <c:axId val="1294594912"/>
      </c:barChart>
      <c:catAx>
        <c:axId val="12945954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tr-TR"/>
          </a:p>
        </c:txPr>
        <c:crossAx val="1294594912"/>
        <c:crossesAt val="0"/>
        <c:auto val="1"/>
        <c:lblAlgn val="ctr"/>
        <c:lblOffset val="100"/>
        <c:noMultiLvlLbl val="0"/>
      </c:catAx>
      <c:valAx>
        <c:axId val="1294594912"/>
        <c:scaling>
          <c:orientation val="minMax"/>
        </c:scaling>
        <c:delete val="0"/>
        <c:axPos val="l"/>
        <c:majorGridlines>
          <c:spPr>
            <a:ln w="9525" cap="flat" cmpd="sng" algn="ctr">
              <a:gradFill>
                <a:gsLst>
                  <a:gs pos="100000">
                    <a:schemeClr val="tx1">
                      <a:lumMod val="5000"/>
                      <a:lumOff val="95000"/>
                    </a:schemeClr>
                  </a:gs>
                  <a:gs pos="0">
                    <a:schemeClr val="tx1">
                      <a:lumMod val="25000"/>
                      <a:lumOff val="75000"/>
                    </a:schemeClr>
                  </a:gs>
                </a:gsLst>
                <a:lin ang="5400000" scaled="0"/>
              </a:gra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tr-TR"/>
          </a:p>
        </c:txPr>
        <c:crossAx val="1294595456"/>
        <c:crosses val="autoZero"/>
        <c:crossBetween val="between"/>
        <c:majorUnit val="50"/>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tr-TR"/>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tr-TR"/>
  <c:roundedCorners val="0"/>
  <mc:AlternateContent xmlns:mc="http://schemas.openxmlformats.org/markup-compatibility/2006">
    <mc:Choice xmlns:c14="http://schemas.microsoft.com/office/drawing/2007/8/2/chart" Requires="c14">
      <c14:style val="104"/>
    </mc:Choice>
    <mc:Fallback>
      <c:style val="4"/>
    </mc:Fallback>
  </mc:AlternateContent>
  <c:chart>
    <c:title>
      <c:tx>
        <c:rich>
          <a:bodyPr rot="0" spcFirstLastPara="1" vertOverflow="ellipsis" vert="horz" wrap="square" anchor="ctr" anchorCtr="1"/>
          <a:lstStyle/>
          <a:p>
            <a:pPr>
              <a:defRPr sz="2200" b="1" i="0" u="none" strike="noStrike" kern="1200" cap="all" spc="50" baseline="0">
                <a:solidFill>
                  <a:schemeClr val="tx1">
                    <a:lumMod val="65000"/>
                    <a:lumOff val="35000"/>
                  </a:schemeClr>
                </a:solidFill>
                <a:latin typeface="+mn-lt"/>
                <a:ea typeface="+mn-ea"/>
                <a:cs typeface="+mn-cs"/>
              </a:defRPr>
            </a:pPr>
            <a:r>
              <a:rPr lang="tr-TR" dirty="0">
                <a:latin typeface="+mj-lt"/>
              </a:rPr>
              <a:t>Öğrenci sayısı </a:t>
            </a:r>
            <a:r>
              <a:rPr lang="tr-TR" sz="1400" dirty="0">
                <a:latin typeface="+mj-lt"/>
              </a:rPr>
              <a:t>(TOPLAM)</a:t>
            </a:r>
            <a:endParaRPr lang="tr-TR" dirty="0">
              <a:latin typeface="+mj-lt"/>
            </a:endParaRPr>
          </a:p>
        </c:rich>
      </c:tx>
      <c:overlay val="0"/>
      <c:spPr>
        <a:noFill/>
        <a:ln>
          <a:noFill/>
        </a:ln>
        <a:effectLst/>
      </c:spPr>
      <c:txPr>
        <a:bodyPr rot="0" spcFirstLastPara="1" vertOverflow="ellipsis" vert="horz" wrap="square" anchor="ctr" anchorCtr="1"/>
        <a:lstStyle/>
        <a:p>
          <a:pPr>
            <a:defRPr sz="2200" b="1" i="0" u="none" strike="noStrike" kern="1200" cap="all" spc="50" baseline="0">
              <a:solidFill>
                <a:schemeClr val="tx1">
                  <a:lumMod val="65000"/>
                  <a:lumOff val="35000"/>
                </a:schemeClr>
              </a:solidFill>
              <a:latin typeface="+mn-lt"/>
              <a:ea typeface="+mn-ea"/>
              <a:cs typeface="+mn-cs"/>
            </a:defRPr>
          </a:pPr>
          <a:endParaRPr lang="tr-TR"/>
        </a:p>
      </c:txPr>
    </c:title>
    <c:autoTitleDeleted val="0"/>
    <c:plotArea>
      <c:layout/>
      <c:barChart>
        <c:barDir val="col"/>
        <c:grouping val="clustered"/>
        <c:varyColors val="0"/>
        <c:ser>
          <c:idx val="0"/>
          <c:order val="0"/>
          <c:tx>
            <c:strRef>
              <c:f>Sheet1!$B$1</c:f>
              <c:strCache>
                <c:ptCount val="1"/>
                <c:pt idx="0">
                  <c:v>Öğrenci Sayıları</c:v>
                </c:pt>
              </c:strCache>
            </c:strRef>
          </c:tx>
          <c:spPr>
            <a:gradFill flip="none" rotWithShape="1">
              <a:gsLst>
                <a:gs pos="0">
                  <a:schemeClr val="accent2"/>
                </a:gs>
                <a:gs pos="75000">
                  <a:schemeClr val="accent2">
                    <a:lumMod val="60000"/>
                    <a:lumOff val="40000"/>
                  </a:schemeClr>
                </a:gs>
                <a:gs pos="51000">
                  <a:schemeClr val="accent2">
                    <a:alpha val="75000"/>
                  </a:schemeClr>
                </a:gs>
                <a:gs pos="100000">
                  <a:schemeClr val="accent2">
                    <a:lumMod val="20000"/>
                    <a:lumOff val="80000"/>
                    <a:alpha val="15000"/>
                  </a:schemeClr>
                </a:gs>
              </a:gsLst>
              <a:lin ang="5400000" scaled="0"/>
            </a:gra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tr-TR"/>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numRef>
              <c:f>Sheet1!$A$2:$A$4</c:f>
              <c:numCache>
                <c:formatCode>General</c:formatCode>
                <c:ptCount val="3"/>
                <c:pt idx="0">
                  <c:v>2023</c:v>
                </c:pt>
                <c:pt idx="1">
                  <c:v>2024</c:v>
                </c:pt>
                <c:pt idx="2">
                  <c:v>2025</c:v>
                </c:pt>
              </c:numCache>
            </c:numRef>
          </c:cat>
          <c:val>
            <c:numRef>
              <c:f>Sheet1!$B$2:$B$4</c:f>
              <c:numCache>
                <c:formatCode>General</c:formatCode>
                <c:ptCount val="3"/>
                <c:pt idx="0">
                  <c:v>0</c:v>
                </c:pt>
                <c:pt idx="1">
                  <c:v>7</c:v>
                </c:pt>
                <c:pt idx="2">
                  <c:v>18</c:v>
                </c:pt>
              </c:numCache>
            </c:numRef>
          </c:val>
          <c:extLst>
            <c:ext xmlns:c16="http://schemas.microsoft.com/office/drawing/2014/chart" uri="{C3380CC4-5D6E-409C-BE32-E72D297353CC}">
              <c16:uniqueId val="{00000000-E367-42D7-8C54-7EF4CCC4FA01}"/>
            </c:ext>
          </c:extLst>
        </c:ser>
        <c:dLbls>
          <c:dLblPos val="outEnd"/>
          <c:showLegendKey val="0"/>
          <c:showVal val="1"/>
          <c:showCatName val="0"/>
          <c:showSerName val="0"/>
          <c:showPercent val="0"/>
          <c:showBubbleSize val="0"/>
        </c:dLbls>
        <c:gapWidth val="355"/>
        <c:overlap val="-70"/>
        <c:axId val="1294595456"/>
        <c:axId val="1294594912"/>
      </c:barChart>
      <c:catAx>
        <c:axId val="12945954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tr-TR"/>
          </a:p>
        </c:txPr>
        <c:crossAx val="1294594912"/>
        <c:crossesAt val="0"/>
        <c:auto val="1"/>
        <c:lblAlgn val="ctr"/>
        <c:lblOffset val="100"/>
        <c:noMultiLvlLbl val="0"/>
      </c:catAx>
      <c:valAx>
        <c:axId val="1294594912"/>
        <c:scaling>
          <c:orientation val="minMax"/>
        </c:scaling>
        <c:delete val="0"/>
        <c:axPos val="l"/>
        <c:majorGridlines>
          <c:spPr>
            <a:ln w="9525" cap="flat" cmpd="sng" algn="ctr">
              <a:gradFill>
                <a:gsLst>
                  <a:gs pos="100000">
                    <a:schemeClr val="tx1">
                      <a:lumMod val="5000"/>
                      <a:lumOff val="95000"/>
                    </a:schemeClr>
                  </a:gs>
                  <a:gs pos="0">
                    <a:schemeClr val="tx1">
                      <a:lumMod val="25000"/>
                      <a:lumOff val="75000"/>
                    </a:schemeClr>
                  </a:gs>
                </a:gsLst>
                <a:lin ang="5400000" scaled="0"/>
              </a:gra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tr-TR"/>
          </a:p>
        </c:txPr>
        <c:crossAx val="1294595456"/>
        <c:crosses val="autoZero"/>
        <c:crossBetween val="between"/>
        <c:majorUnit val="50"/>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tr-TR"/>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tr-TR"/>
  <c:roundedCorners val="0"/>
  <mc:AlternateContent xmlns:mc="http://schemas.openxmlformats.org/markup-compatibility/2006">
    <mc:Choice xmlns:c14="http://schemas.microsoft.com/office/drawing/2007/8/2/chart" Requires="c14">
      <c14:style val="104"/>
    </mc:Choice>
    <mc:Fallback>
      <c:style val="4"/>
    </mc:Fallback>
  </mc:AlternateContent>
  <c:chart>
    <c:title>
      <c:tx>
        <c:rich>
          <a:bodyPr rot="0" spcFirstLastPara="1" vertOverflow="ellipsis" vert="horz" wrap="square" anchor="ctr" anchorCtr="1"/>
          <a:lstStyle/>
          <a:p>
            <a:pPr>
              <a:defRPr sz="2200" b="1" i="0" u="none" strike="noStrike" kern="1200" cap="all" spc="50" baseline="0">
                <a:solidFill>
                  <a:schemeClr val="tx1">
                    <a:lumMod val="65000"/>
                    <a:lumOff val="35000"/>
                  </a:schemeClr>
                </a:solidFill>
                <a:latin typeface="+mn-lt"/>
                <a:ea typeface="+mn-ea"/>
                <a:cs typeface="+mn-cs"/>
              </a:defRPr>
            </a:pPr>
            <a:r>
              <a:rPr lang="tr-TR" dirty="0">
                <a:latin typeface="+mj-lt"/>
              </a:rPr>
              <a:t>Öğrenci sayısı </a:t>
            </a:r>
            <a:r>
              <a:rPr lang="tr-TR" sz="1400" dirty="0">
                <a:latin typeface="+mj-lt"/>
              </a:rPr>
              <a:t>(TOPLAM)</a:t>
            </a:r>
            <a:endParaRPr lang="tr-TR" dirty="0">
              <a:latin typeface="+mj-lt"/>
            </a:endParaRPr>
          </a:p>
        </c:rich>
      </c:tx>
      <c:overlay val="0"/>
      <c:spPr>
        <a:noFill/>
        <a:ln>
          <a:noFill/>
        </a:ln>
        <a:effectLst/>
      </c:spPr>
      <c:txPr>
        <a:bodyPr rot="0" spcFirstLastPara="1" vertOverflow="ellipsis" vert="horz" wrap="square" anchor="ctr" anchorCtr="1"/>
        <a:lstStyle/>
        <a:p>
          <a:pPr>
            <a:defRPr sz="2200" b="1" i="0" u="none" strike="noStrike" kern="1200" cap="all" spc="50" baseline="0">
              <a:solidFill>
                <a:schemeClr val="tx1">
                  <a:lumMod val="65000"/>
                  <a:lumOff val="35000"/>
                </a:schemeClr>
              </a:solidFill>
              <a:latin typeface="+mn-lt"/>
              <a:ea typeface="+mn-ea"/>
              <a:cs typeface="+mn-cs"/>
            </a:defRPr>
          </a:pPr>
          <a:endParaRPr lang="tr-TR"/>
        </a:p>
      </c:txPr>
    </c:title>
    <c:autoTitleDeleted val="0"/>
    <c:plotArea>
      <c:layout/>
      <c:barChart>
        <c:barDir val="col"/>
        <c:grouping val="clustered"/>
        <c:varyColors val="0"/>
        <c:ser>
          <c:idx val="0"/>
          <c:order val="0"/>
          <c:tx>
            <c:strRef>
              <c:f>Sheet1!$B$1</c:f>
              <c:strCache>
                <c:ptCount val="1"/>
                <c:pt idx="0">
                  <c:v>Öğrenci Sayıları</c:v>
                </c:pt>
              </c:strCache>
            </c:strRef>
          </c:tx>
          <c:spPr>
            <a:gradFill flip="none" rotWithShape="1">
              <a:gsLst>
                <a:gs pos="0">
                  <a:schemeClr val="accent2"/>
                </a:gs>
                <a:gs pos="75000">
                  <a:schemeClr val="accent2">
                    <a:lumMod val="60000"/>
                    <a:lumOff val="40000"/>
                  </a:schemeClr>
                </a:gs>
                <a:gs pos="51000">
                  <a:schemeClr val="accent2">
                    <a:alpha val="75000"/>
                  </a:schemeClr>
                </a:gs>
                <a:gs pos="100000">
                  <a:schemeClr val="accent2">
                    <a:lumMod val="20000"/>
                    <a:lumOff val="80000"/>
                    <a:alpha val="15000"/>
                  </a:schemeClr>
                </a:gs>
              </a:gsLst>
              <a:lin ang="5400000" scaled="0"/>
            </a:gra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tr-TR"/>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numRef>
              <c:f>Sheet1!$A$2:$A$4</c:f>
              <c:numCache>
                <c:formatCode>General</c:formatCode>
                <c:ptCount val="3"/>
                <c:pt idx="0">
                  <c:v>2023</c:v>
                </c:pt>
                <c:pt idx="1">
                  <c:v>2024</c:v>
                </c:pt>
                <c:pt idx="2">
                  <c:v>2025</c:v>
                </c:pt>
              </c:numCache>
            </c:numRef>
          </c:cat>
          <c:val>
            <c:numRef>
              <c:f>Sheet1!$B$2:$B$4</c:f>
              <c:numCache>
                <c:formatCode>General</c:formatCode>
                <c:ptCount val="3"/>
                <c:pt idx="0">
                  <c:v>52</c:v>
                </c:pt>
                <c:pt idx="1">
                  <c:v>59</c:v>
                </c:pt>
                <c:pt idx="2">
                  <c:v>37</c:v>
                </c:pt>
              </c:numCache>
            </c:numRef>
          </c:val>
          <c:extLst>
            <c:ext xmlns:c16="http://schemas.microsoft.com/office/drawing/2014/chart" uri="{C3380CC4-5D6E-409C-BE32-E72D297353CC}">
              <c16:uniqueId val="{00000000-E367-42D7-8C54-7EF4CCC4FA01}"/>
            </c:ext>
          </c:extLst>
        </c:ser>
        <c:dLbls>
          <c:dLblPos val="outEnd"/>
          <c:showLegendKey val="0"/>
          <c:showVal val="1"/>
          <c:showCatName val="0"/>
          <c:showSerName val="0"/>
          <c:showPercent val="0"/>
          <c:showBubbleSize val="0"/>
        </c:dLbls>
        <c:gapWidth val="355"/>
        <c:overlap val="-70"/>
        <c:axId val="1294595456"/>
        <c:axId val="1294594912"/>
      </c:barChart>
      <c:catAx>
        <c:axId val="12945954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tr-TR"/>
          </a:p>
        </c:txPr>
        <c:crossAx val="1294594912"/>
        <c:crossesAt val="0"/>
        <c:auto val="1"/>
        <c:lblAlgn val="ctr"/>
        <c:lblOffset val="100"/>
        <c:noMultiLvlLbl val="0"/>
      </c:catAx>
      <c:valAx>
        <c:axId val="1294594912"/>
        <c:scaling>
          <c:orientation val="minMax"/>
        </c:scaling>
        <c:delete val="0"/>
        <c:axPos val="l"/>
        <c:majorGridlines>
          <c:spPr>
            <a:ln w="9525" cap="flat" cmpd="sng" algn="ctr">
              <a:gradFill>
                <a:gsLst>
                  <a:gs pos="100000">
                    <a:schemeClr val="tx1">
                      <a:lumMod val="5000"/>
                      <a:lumOff val="95000"/>
                    </a:schemeClr>
                  </a:gs>
                  <a:gs pos="0">
                    <a:schemeClr val="tx1">
                      <a:lumMod val="25000"/>
                      <a:lumOff val="75000"/>
                    </a:schemeClr>
                  </a:gs>
                </a:gsLst>
                <a:lin ang="5400000" scaled="0"/>
              </a:gra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tr-TR"/>
          </a:p>
        </c:txPr>
        <c:crossAx val="1294595456"/>
        <c:crosses val="autoZero"/>
        <c:crossBetween val="between"/>
        <c:majorUnit val="50"/>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tr-TR"/>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tr-TR"/>
  <c:roundedCorners val="0"/>
  <mc:AlternateContent xmlns:mc="http://schemas.openxmlformats.org/markup-compatibility/2006">
    <mc:Choice xmlns:c14="http://schemas.microsoft.com/office/drawing/2007/8/2/chart" Requires="c14">
      <c14:style val="104"/>
    </mc:Choice>
    <mc:Fallback>
      <c:style val="4"/>
    </mc:Fallback>
  </mc:AlternateContent>
  <c:chart>
    <c:title>
      <c:tx>
        <c:rich>
          <a:bodyPr rot="0" spcFirstLastPara="1" vertOverflow="ellipsis" vert="horz" wrap="square" anchor="ctr" anchorCtr="1"/>
          <a:lstStyle/>
          <a:p>
            <a:pPr>
              <a:defRPr sz="2200" b="1" i="0" u="none" strike="noStrike" kern="1200" cap="all" spc="50" baseline="0">
                <a:solidFill>
                  <a:schemeClr val="tx1">
                    <a:lumMod val="65000"/>
                    <a:lumOff val="35000"/>
                  </a:schemeClr>
                </a:solidFill>
                <a:latin typeface="+mn-lt"/>
                <a:ea typeface="+mn-ea"/>
                <a:cs typeface="+mn-cs"/>
              </a:defRPr>
            </a:pPr>
            <a:r>
              <a:rPr lang="tr-TR" dirty="0">
                <a:latin typeface="+mj-lt"/>
              </a:rPr>
              <a:t>Öğrenci sayısı </a:t>
            </a:r>
            <a:r>
              <a:rPr lang="tr-TR" sz="1400" dirty="0">
                <a:latin typeface="+mj-lt"/>
              </a:rPr>
              <a:t>(TOPLAM)</a:t>
            </a:r>
            <a:endParaRPr lang="tr-TR" dirty="0">
              <a:latin typeface="+mj-lt"/>
            </a:endParaRPr>
          </a:p>
        </c:rich>
      </c:tx>
      <c:overlay val="0"/>
      <c:spPr>
        <a:noFill/>
        <a:ln>
          <a:noFill/>
        </a:ln>
        <a:effectLst/>
      </c:spPr>
      <c:txPr>
        <a:bodyPr rot="0" spcFirstLastPara="1" vertOverflow="ellipsis" vert="horz" wrap="square" anchor="ctr" anchorCtr="1"/>
        <a:lstStyle/>
        <a:p>
          <a:pPr>
            <a:defRPr sz="2200" b="1" i="0" u="none" strike="noStrike" kern="1200" cap="all" spc="50" baseline="0">
              <a:solidFill>
                <a:schemeClr val="tx1">
                  <a:lumMod val="65000"/>
                  <a:lumOff val="35000"/>
                </a:schemeClr>
              </a:solidFill>
              <a:latin typeface="+mn-lt"/>
              <a:ea typeface="+mn-ea"/>
              <a:cs typeface="+mn-cs"/>
            </a:defRPr>
          </a:pPr>
          <a:endParaRPr lang="tr-TR"/>
        </a:p>
      </c:txPr>
    </c:title>
    <c:autoTitleDeleted val="0"/>
    <c:plotArea>
      <c:layout/>
      <c:barChart>
        <c:barDir val="col"/>
        <c:grouping val="clustered"/>
        <c:varyColors val="0"/>
        <c:ser>
          <c:idx val="0"/>
          <c:order val="0"/>
          <c:tx>
            <c:strRef>
              <c:f>Sheet1!$B$1</c:f>
              <c:strCache>
                <c:ptCount val="1"/>
                <c:pt idx="0">
                  <c:v>Öğrenci Sayıları</c:v>
                </c:pt>
              </c:strCache>
            </c:strRef>
          </c:tx>
          <c:spPr>
            <a:gradFill flip="none" rotWithShape="1">
              <a:gsLst>
                <a:gs pos="0">
                  <a:schemeClr val="accent2"/>
                </a:gs>
                <a:gs pos="75000">
                  <a:schemeClr val="accent2">
                    <a:lumMod val="60000"/>
                    <a:lumOff val="40000"/>
                  </a:schemeClr>
                </a:gs>
                <a:gs pos="51000">
                  <a:schemeClr val="accent2">
                    <a:alpha val="75000"/>
                  </a:schemeClr>
                </a:gs>
                <a:gs pos="100000">
                  <a:schemeClr val="accent2">
                    <a:lumMod val="20000"/>
                    <a:lumOff val="80000"/>
                    <a:alpha val="15000"/>
                  </a:schemeClr>
                </a:gs>
              </a:gsLst>
              <a:lin ang="5400000" scaled="0"/>
            </a:gra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tr-TR"/>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numRef>
              <c:f>Sheet1!$A$2:$A$4</c:f>
              <c:numCache>
                <c:formatCode>General</c:formatCode>
                <c:ptCount val="3"/>
                <c:pt idx="0">
                  <c:v>2023</c:v>
                </c:pt>
                <c:pt idx="1">
                  <c:v>2024</c:v>
                </c:pt>
                <c:pt idx="2">
                  <c:v>2025</c:v>
                </c:pt>
              </c:numCache>
            </c:numRef>
          </c:cat>
          <c:val>
            <c:numRef>
              <c:f>Sheet1!$B$2:$B$4</c:f>
              <c:numCache>
                <c:formatCode>General</c:formatCode>
                <c:ptCount val="3"/>
                <c:pt idx="0">
                  <c:v>78</c:v>
                </c:pt>
                <c:pt idx="1">
                  <c:v>156</c:v>
                </c:pt>
                <c:pt idx="2">
                  <c:v>159</c:v>
                </c:pt>
              </c:numCache>
            </c:numRef>
          </c:val>
          <c:extLst>
            <c:ext xmlns:c16="http://schemas.microsoft.com/office/drawing/2014/chart" uri="{C3380CC4-5D6E-409C-BE32-E72D297353CC}">
              <c16:uniqueId val="{00000000-E367-42D7-8C54-7EF4CCC4FA01}"/>
            </c:ext>
          </c:extLst>
        </c:ser>
        <c:dLbls>
          <c:dLblPos val="outEnd"/>
          <c:showLegendKey val="0"/>
          <c:showVal val="1"/>
          <c:showCatName val="0"/>
          <c:showSerName val="0"/>
          <c:showPercent val="0"/>
          <c:showBubbleSize val="0"/>
        </c:dLbls>
        <c:gapWidth val="355"/>
        <c:overlap val="-70"/>
        <c:axId val="1294595456"/>
        <c:axId val="1294594912"/>
      </c:barChart>
      <c:catAx>
        <c:axId val="12945954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tr-TR"/>
          </a:p>
        </c:txPr>
        <c:crossAx val="1294594912"/>
        <c:crossesAt val="0"/>
        <c:auto val="1"/>
        <c:lblAlgn val="ctr"/>
        <c:lblOffset val="100"/>
        <c:noMultiLvlLbl val="0"/>
      </c:catAx>
      <c:valAx>
        <c:axId val="1294594912"/>
        <c:scaling>
          <c:orientation val="minMax"/>
        </c:scaling>
        <c:delete val="0"/>
        <c:axPos val="l"/>
        <c:majorGridlines>
          <c:spPr>
            <a:ln w="9525" cap="flat" cmpd="sng" algn="ctr">
              <a:gradFill>
                <a:gsLst>
                  <a:gs pos="100000">
                    <a:schemeClr val="tx1">
                      <a:lumMod val="5000"/>
                      <a:lumOff val="95000"/>
                    </a:schemeClr>
                  </a:gs>
                  <a:gs pos="0">
                    <a:schemeClr val="tx1">
                      <a:lumMod val="25000"/>
                      <a:lumOff val="75000"/>
                    </a:schemeClr>
                  </a:gs>
                </a:gsLst>
                <a:lin ang="5400000" scaled="0"/>
              </a:gra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tr-TR"/>
          </a:p>
        </c:txPr>
        <c:crossAx val="1294595456"/>
        <c:crosses val="autoZero"/>
        <c:crossBetween val="between"/>
        <c:majorUnit val="50"/>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tr-TR"/>
    </a:p>
  </c:txPr>
  <c:externalData r:id="rId3">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tr-TR"/>
  <c:roundedCorners val="0"/>
  <mc:AlternateContent xmlns:mc="http://schemas.openxmlformats.org/markup-compatibility/2006">
    <mc:Choice xmlns:c14="http://schemas.microsoft.com/office/drawing/2007/8/2/chart" Requires="c14">
      <c14:style val="104"/>
    </mc:Choice>
    <mc:Fallback>
      <c:style val="4"/>
    </mc:Fallback>
  </mc:AlternateContent>
  <c:chart>
    <c:title>
      <c:tx>
        <c:rich>
          <a:bodyPr rot="0" spcFirstLastPara="1" vertOverflow="ellipsis" vert="horz" wrap="square" anchor="ctr" anchorCtr="1"/>
          <a:lstStyle/>
          <a:p>
            <a:pPr>
              <a:defRPr sz="2200" b="1" i="0" u="none" strike="noStrike" kern="1200" cap="all" spc="50" baseline="0">
                <a:solidFill>
                  <a:schemeClr val="tx1">
                    <a:lumMod val="65000"/>
                    <a:lumOff val="35000"/>
                  </a:schemeClr>
                </a:solidFill>
                <a:latin typeface="+mn-lt"/>
                <a:ea typeface="+mn-ea"/>
                <a:cs typeface="+mn-cs"/>
              </a:defRPr>
            </a:pPr>
            <a:r>
              <a:rPr lang="tr-TR" dirty="0">
                <a:latin typeface="+mj-lt"/>
              </a:rPr>
              <a:t>Öğrenci sayısı </a:t>
            </a:r>
            <a:r>
              <a:rPr lang="tr-TR" sz="1400" dirty="0">
                <a:latin typeface="+mj-lt"/>
              </a:rPr>
              <a:t>(TOPLAM)</a:t>
            </a:r>
            <a:endParaRPr lang="tr-TR" dirty="0">
              <a:latin typeface="+mj-lt"/>
            </a:endParaRPr>
          </a:p>
        </c:rich>
      </c:tx>
      <c:overlay val="0"/>
      <c:spPr>
        <a:noFill/>
        <a:ln>
          <a:noFill/>
        </a:ln>
        <a:effectLst/>
      </c:spPr>
      <c:txPr>
        <a:bodyPr rot="0" spcFirstLastPara="1" vertOverflow="ellipsis" vert="horz" wrap="square" anchor="ctr" anchorCtr="1"/>
        <a:lstStyle/>
        <a:p>
          <a:pPr>
            <a:defRPr sz="2200" b="1" i="0" u="none" strike="noStrike" kern="1200" cap="all" spc="50" baseline="0">
              <a:solidFill>
                <a:schemeClr val="tx1">
                  <a:lumMod val="65000"/>
                  <a:lumOff val="35000"/>
                </a:schemeClr>
              </a:solidFill>
              <a:latin typeface="+mn-lt"/>
              <a:ea typeface="+mn-ea"/>
              <a:cs typeface="+mn-cs"/>
            </a:defRPr>
          </a:pPr>
          <a:endParaRPr lang="tr-TR"/>
        </a:p>
      </c:txPr>
    </c:title>
    <c:autoTitleDeleted val="0"/>
    <c:plotArea>
      <c:layout/>
      <c:barChart>
        <c:barDir val="col"/>
        <c:grouping val="clustered"/>
        <c:varyColors val="0"/>
        <c:ser>
          <c:idx val="0"/>
          <c:order val="0"/>
          <c:tx>
            <c:strRef>
              <c:f>Sheet1!$B$1</c:f>
              <c:strCache>
                <c:ptCount val="1"/>
                <c:pt idx="0">
                  <c:v>Öğrenci Sayıları</c:v>
                </c:pt>
              </c:strCache>
            </c:strRef>
          </c:tx>
          <c:spPr>
            <a:gradFill flip="none" rotWithShape="1">
              <a:gsLst>
                <a:gs pos="0">
                  <a:schemeClr val="accent2"/>
                </a:gs>
                <a:gs pos="75000">
                  <a:schemeClr val="accent2">
                    <a:lumMod val="60000"/>
                    <a:lumOff val="40000"/>
                  </a:schemeClr>
                </a:gs>
                <a:gs pos="51000">
                  <a:schemeClr val="accent2">
                    <a:alpha val="75000"/>
                  </a:schemeClr>
                </a:gs>
                <a:gs pos="100000">
                  <a:schemeClr val="accent2">
                    <a:lumMod val="20000"/>
                    <a:lumOff val="80000"/>
                    <a:alpha val="15000"/>
                  </a:schemeClr>
                </a:gs>
              </a:gsLst>
              <a:lin ang="5400000" scaled="0"/>
            </a:gra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tr-TR"/>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numRef>
              <c:f>Sheet1!$A$2:$A$4</c:f>
              <c:numCache>
                <c:formatCode>General</c:formatCode>
                <c:ptCount val="3"/>
                <c:pt idx="0">
                  <c:v>2023</c:v>
                </c:pt>
                <c:pt idx="1">
                  <c:v>2024</c:v>
                </c:pt>
                <c:pt idx="2">
                  <c:v>2025</c:v>
                </c:pt>
              </c:numCache>
            </c:numRef>
          </c:cat>
          <c:val>
            <c:numRef>
              <c:f>Sheet1!$B$2:$B$4</c:f>
              <c:numCache>
                <c:formatCode>General</c:formatCode>
                <c:ptCount val="3"/>
                <c:pt idx="0">
                  <c:v>49</c:v>
                </c:pt>
                <c:pt idx="1">
                  <c:v>67</c:v>
                </c:pt>
                <c:pt idx="2">
                  <c:v>76</c:v>
                </c:pt>
              </c:numCache>
            </c:numRef>
          </c:val>
          <c:extLst>
            <c:ext xmlns:c16="http://schemas.microsoft.com/office/drawing/2014/chart" uri="{C3380CC4-5D6E-409C-BE32-E72D297353CC}">
              <c16:uniqueId val="{00000000-E367-42D7-8C54-7EF4CCC4FA01}"/>
            </c:ext>
          </c:extLst>
        </c:ser>
        <c:dLbls>
          <c:dLblPos val="outEnd"/>
          <c:showLegendKey val="0"/>
          <c:showVal val="1"/>
          <c:showCatName val="0"/>
          <c:showSerName val="0"/>
          <c:showPercent val="0"/>
          <c:showBubbleSize val="0"/>
        </c:dLbls>
        <c:gapWidth val="355"/>
        <c:overlap val="-70"/>
        <c:axId val="1294595456"/>
        <c:axId val="1294594912"/>
      </c:barChart>
      <c:catAx>
        <c:axId val="12945954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tr-TR"/>
          </a:p>
        </c:txPr>
        <c:crossAx val="1294594912"/>
        <c:crossesAt val="0"/>
        <c:auto val="1"/>
        <c:lblAlgn val="ctr"/>
        <c:lblOffset val="100"/>
        <c:noMultiLvlLbl val="0"/>
      </c:catAx>
      <c:valAx>
        <c:axId val="1294594912"/>
        <c:scaling>
          <c:orientation val="minMax"/>
        </c:scaling>
        <c:delete val="0"/>
        <c:axPos val="l"/>
        <c:majorGridlines>
          <c:spPr>
            <a:ln w="9525" cap="flat" cmpd="sng" algn="ctr">
              <a:gradFill>
                <a:gsLst>
                  <a:gs pos="100000">
                    <a:schemeClr val="tx1">
                      <a:lumMod val="5000"/>
                      <a:lumOff val="95000"/>
                    </a:schemeClr>
                  </a:gs>
                  <a:gs pos="0">
                    <a:schemeClr val="tx1">
                      <a:lumMod val="25000"/>
                      <a:lumOff val="75000"/>
                    </a:schemeClr>
                  </a:gs>
                </a:gsLst>
                <a:lin ang="5400000" scaled="0"/>
              </a:gra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tr-TR"/>
          </a:p>
        </c:txPr>
        <c:crossAx val="1294595456"/>
        <c:crosses val="autoZero"/>
        <c:crossBetween val="between"/>
        <c:majorUnit val="50"/>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tr-TR"/>
    </a:p>
  </c:txPr>
  <c:externalData r:id="rId3">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tr-TR"/>
  <c:roundedCorners val="0"/>
  <mc:AlternateContent xmlns:mc="http://schemas.openxmlformats.org/markup-compatibility/2006">
    <mc:Choice xmlns:c14="http://schemas.microsoft.com/office/drawing/2007/8/2/chart" Requires="c14">
      <c14:style val="104"/>
    </mc:Choice>
    <mc:Fallback>
      <c:style val="4"/>
    </mc:Fallback>
  </mc:AlternateContent>
  <c:chart>
    <c:title>
      <c:tx>
        <c:rich>
          <a:bodyPr rot="0" spcFirstLastPara="1" vertOverflow="ellipsis" vert="horz" wrap="square" anchor="ctr" anchorCtr="1"/>
          <a:lstStyle/>
          <a:p>
            <a:pPr>
              <a:defRPr sz="2200" b="1" i="0" u="none" strike="noStrike" kern="1200" cap="all" spc="50" baseline="0">
                <a:solidFill>
                  <a:schemeClr val="tx1">
                    <a:lumMod val="65000"/>
                    <a:lumOff val="35000"/>
                  </a:schemeClr>
                </a:solidFill>
                <a:latin typeface="+mn-lt"/>
                <a:ea typeface="+mn-ea"/>
                <a:cs typeface="+mn-cs"/>
              </a:defRPr>
            </a:pPr>
            <a:r>
              <a:rPr lang="tr-TR" dirty="0">
                <a:latin typeface="+mj-lt"/>
              </a:rPr>
              <a:t>Öğrenci sayısı </a:t>
            </a:r>
            <a:r>
              <a:rPr lang="tr-TR" sz="1400" dirty="0">
                <a:latin typeface="+mj-lt"/>
              </a:rPr>
              <a:t>(TOPLAM)</a:t>
            </a:r>
            <a:endParaRPr lang="tr-TR" dirty="0">
              <a:latin typeface="+mj-lt"/>
            </a:endParaRPr>
          </a:p>
        </c:rich>
      </c:tx>
      <c:overlay val="0"/>
      <c:spPr>
        <a:noFill/>
        <a:ln>
          <a:noFill/>
        </a:ln>
        <a:effectLst/>
      </c:spPr>
      <c:txPr>
        <a:bodyPr rot="0" spcFirstLastPara="1" vertOverflow="ellipsis" vert="horz" wrap="square" anchor="ctr" anchorCtr="1"/>
        <a:lstStyle/>
        <a:p>
          <a:pPr>
            <a:defRPr sz="2200" b="1" i="0" u="none" strike="noStrike" kern="1200" cap="all" spc="50" baseline="0">
              <a:solidFill>
                <a:schemeClr val="tx1">
                  <a:lumMod val="65000"/>
                  <a:lumOff val="35000"/>
                </a:schemeClr>
              </a:solidFill>
              <a:latin typeface="+mn-lt"/>
              <a:ea typeface="+mn-ea"/>
              <a:cs typeface="+mn-cs"/>
            </a:defRPr>
          </a:pPr>
          <a:endParaRPr lang="tr-TR"/>
        </a:p>
      </c:txPr>
    </c:title>
    <c:autoTitleDeleted val="0"/>
    <c:plotArea>
      <c:layout/>
      <c:barChart>
        <c:barDir val="col"/>
        <c:grouping val="clustered"/>
        <c:varyColors val="0"/>
        <c:ser>
          <c:idx val="0"/>
          <c:order val="0"/>
          <c:tx>
            <c:strRef>
              <c:f>Sheet1!$B$1</c:f>
              <c:strCache>
                <c:ptCount val="1"/>
                <c:pt idx="0">
                  <c:v>Öğrenci Sayıları</c:v>
                </c:pt>
              </c:strCache>
            </c:strRef>
          </c:tx>
          <c:spPr>
            <a:gradFill flip="none" rotWithShape="1">
              <a:gsLst>
                <a:gs pos="0">
                  <a:schemeClr val="accent2"/>
                </a:gs>
                <a:gs pos="75000">
                  <a:schemeClr val="accent2">
                    <a:lumMod val="60000"/>
                    <a:lumOff val="40000"/>
                  </a:schemeClr>
                </a:gs>
                <a:gs pos="51000">
                  <a:schemeClr val="accent2">
                    <a:alpha val="75000"/>
                  </a:schemeClr>
                </a:gs>
                <a:gs pos="100000">
                  <a:schemeClr val="accent2">
                    <a:lumMod val="20000"/>
                    <a:lumOff val="80000"/>
                    <a:alpha val="15000"/>
                  </a:schemeClr>
                </a:gs>
              </a:gsLst>
              <a:lin ang="5400000" scaled="0"/>
            </a:gra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tr-TR"/>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numRef>
              <c:f>Sheet1!$A$2:$A$4</c:f>
              <c:numCache>
                <c:formatCode>General</c:formatCode>
                <c:ptCount val="3"/>
                <c:pt idx="0">
                  <c:v>2023</c:v>
                </c:pt>
                <c:pt idx="1">
                  <c:v>2024</c:v>
                </c:pt>
                <c:pt idx="2">
                  <c:v>2025</c:v>
                </c:pt>
              </c:numCache>
            </c:numRef>
          </c:cat>
          <c:val>
            <c:numRef>
              <c:f>Sheet1!$B$2:$B$4</c:f>
              <c:numCache>
                <c:formatCode>General</c:formatCode>
                <c:ptCount val="3"/>
                <c:pt idx="0">
                  <c:v>17</c:v>
                </c:pt>
                <c:pt idx="1">
                  <c:v>106</c:v>
                </c:pt>
                <c:pt idx="2">
                  <c:v>61</c:v>
                </c:pt>
              </c:numCache>
            </c:numRef>
          </c:val>
          <c:extLst>
            <c:ext xmlns:c16="http://schemas.microsoft.com/office/drawing/2014/chart" uri="{C3380CC4-5D6E-409C-BE32-E72D297353CC}">
              <c16:uniqueId val="{00000000-E367-42D7-8C54-7EF4CCC4FA01}"/>
            </c:ext>
          </c:extLst>
        </c:ser>
        <c:dLbls>
          <c:dLblPos val="outEnd"/>
          <c:showLegendKey val="0"/>
          <c:showVal val="1"/>
          <c:showCatName val="0"/>
          <c:showSerName val="0"/>
          <c:showPercent val="0"/>
          <c:showBubbleSize val="0"/>
        </c:dLbls>
        <c:gapWidth val="355"/>
        <c:overlap val="-70"/>
        <c:axId val="1294595456"/>
        <c:axId val="1294594912"/>
      </c:barChart>
      <c:catAx>
        <c:axId val="12945954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tr-TR"/>
          </a:p>
        </c:txPr>
        <c:crossAx val="1294594912"/>
        <c:crossesAt val="0"/>
        <c:auto val="1"/>
        <c:lblAlgn val="ctr"/>
        <c:lblOffset val="100"/>
        <c:noMultiLvlLbl val="0"/>
      </c:catAx>
      <c:valAx>
        <c:axId val="1294594912"/>
        <c:scaling>
          <c:orientation val="minMax"/>
        </c:scaling>
        <c:delete val="0"/>
        <c:axPos val="l"/>
        <c:majorGridlines>
          <c:spPr>
            <a:ln w="9525" cap="flat" cmpd="sng" algn="ctr">
              <a:gradFill>
                <a:gsLst>
                  <a:gs pos="100000">
                    <a:schemeClr val="tx1">
                      <a:lumMod val="5000"/>
                      <a:lumOff val="95000"/>
                    </a:schemeClr>
                  </a:gs>
                  <a:gs pos="0">
                    <a:schemeClr val="tx1">
                      <a:lumMod val="25000"/>
                      <a:lumOff val="75000"/>
                    </a:schemeClr>
                  </a:gs>
                </a:gsLst>
                <a:lin ang="5400000" scaled="0"/>
              </a:gra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tr-TR"/>
          </a:p>
        </c:txPr>
        <c:crossAx val="1294595456"/>
        <c:crosses val="autoZero"/>
        <c:crossBetween val="between"/>
        <c:majorUnit val="50"/>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tr-TR"/>
    </a:p>
  </c:txPr>
  <c:externalData r:id="rId3">
    <c:autoUpdate val="0"/>
  </c:externalData>
</c:chartSpace>
</file>

<file path=ppt/charts/chart1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tr-TR"/>
  <c:roundedCorners val="0"/>
  <mc:AlternateContent xmlns:mc="http://schemas.openxmlformats.org/markup-compatibility/2006">
    <mc:Choice xmlns:c14="http://schemas.microsoft.com/office/drawing/2007/8/2/chart" Requires="c14">
      <c14:style val="104"/>
    </mc:Choice>
    <mc:Fallback>
      <c:style val="4"/>
    </mc:Fallback>
  </mc:AlternateContent>
  <c:chart>
    <c:title>
      <c:tx>
        <c:rich>
          <a:bodyPr rot="0" spcFirstLastPara="1" vertOverflow="ellipsis" vert="horz" wrap="square" anchor="ctr" anchorCtr="1"/>
          <a:lstStyle/>
          <a:p>
            <a:pPr>
              <a:defRPr sz="2200" b="1" i="0" u="none" strike="noStrike" kern="1200" cap="all" spc="50" baseline="0">
                <a:solidFill>
                  <a:schemeClr val="tx1">
                    <a:lumMod val="65000"/>
                    <a:lumOff val="35000"/>
                  </a:schemeClr>
                </a:solidFill>
                <a:latin typeface="+mn-lt"/>
                <a:ea typeface="+mn-ea"/>
                <a:cs typeface="+mn-cs"/>
              </a:defRPr>
            </a:pPr>
            <a:r>
              <a:rPr lang="tr-TR" dirty="0">
                <a:latin typeface="+mj-lt"/>
              </a:rPr>
              <a:t>MEZUN ÖĞRENCİ SAYILARIMIZ</a:t>
            </a:r>
          </a:p>
        </c:rich>
      </c:tx>
      <c:overlay val="0"/>
      <c:spPr>
        <a:noFill/>
        <a:ln>
          <a:noFill/>
        </a:ln>
        <a:effectLst/>
      </c:spPr>
      <c:txPr>
        <a:bodyPr rot="0" spcFirstLastPara="1" vertOverflow="ellipsis" vert="horz" wrap="square" anchor="ctr" anchorCtr="1"/>
        <a:lstStyle/>
        <a:p>
          <a:pPr>
            <a:defRPr sz="2200" b="1" i="0" u="none" strike="noStrike" kern="1200" cap="all" spc="50" baseline="0">
              <a:solidFill>
                <a:schemeClr val="tx1">
                  <a:lumMod val="65000"/>
                  <a:lumOff val="35000"/>
                </a:schemeClr>
              </a:solidFill>
              <a:latin typeface="+mn-lt"/>
              <a:ea typeface="+mn-ea"/>
              <a:cs typeface="+mn-cs"/>
            </a:defRPr>
          </a:pPr>
          <a:endParaRPr lang="tr-TR"/>
        </a:p>
      </c:txPr>
    </c:title>
    <c:autoTitleDeleted val="0"/>
    <c:plotArea>
      <c:layout/>
      <c:barChart>
        <c:barDir val="col"/>
        <c:grouping val="clustered"/>
        <c:varyColors val="0"/>
        <c:ser>
          <c:idx val="0"/>
          <c:order val="0"/>
          <c:tx>
            <c:strRef>
              <c:f>Sheet1!$B$1</c:f>
              <c:strCache>
                <c:ptCount val="1"/>
                <c:pt idx="0">
                  <c:v>Öğrenci Sayıları</c:v>
                </c:pt>
              </c:strCache>
            </c:strRef>
          </c:tx>
          <c:spPr>
            <a:gradFill flip="none" rotWithShape="1">
              <a:gsLst>
                <a:gs pos="0">
                  <a:schemeClr val="accent2"/>
                </a:gs>
                <a:gs pos="75000">
                  <a:schemeClr val="accent2">
                    <a:lumMod val="60000"/>
                    <a:lumOff val="40000"/>
                  </a:schemeClr>
                </a:gs>
                <a:gs pos="51000">
                  <a:schemeClr val="accent2">
                    <a:alpha val="75000"/>
                  </a:schemeClr>
                </a:gs>
                <a:gs pos="100000">
                  <a:schemeClr val="accent2">
                    <a:lumMod val="20000"/>
                    <a:lumOff val="80000"/>
                    <a:alpha val="15000"/>
                  </a:schemeClr>
                </a:gs>
              </a:gsLst>
              <a:lin ang="5400000" scaled="0"/>
            </a:gra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tr-TR"/>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numRef>
              <c:f>Sheet1!$A$2:$A$4</c:f>
              <c:numCache>
                <c:formatCode>General</c:formatCode>
                <c:ptCount val="3"/>
                <c:pt idx="0">
                  <c:v>2023</c:v>
                </c:pt>
                <c:pt idx="1">
                  <c:v>2024</c:v>
                </c:pt>
                <c:pt idx="2">
                  <c:v>2025</c:v>
                </c:pt>
              </c:numCache>
            </c:numRef>
          </c:cat>
          <c:val>
            <c:numRef>
              <c:f>Sheet1!$B$2:$B$4</c:f>
              <c:numCache>
                <c:formatCode>General</c:formatCode>
                <c:ptCount val="3"/>
                <c:pt idx="0">
                  <c:v>403</c:v>
                </c:pt>
                <c:pt idx="1">
                  <c:v>249</c:v>
                </c:pt>
                <c:pt idx="2">
                  <c:v>151</c:v>
                </c:pt>
              </c:numCache>
            </c:numRef>
          </c:val>
          <c:extLst>
            <c:ext xmlns:c16="http://schemas.microsoft.com/office/drawing/2014/chart" uri="{C3380CC4-5D6E-409C-BE32-E72D297353CC}">
              <c16:uniqueId val="{00000000-E367-42D7-8C54-7EF4CCC4FA01}"/>
            </c:ext>
          </c:extLst>
        </c:ser>
        <c:dLbls>
          <c:dLblPos val="outEnd"/>
          <c:showLegendKey val="0"/>
          <c:showVal val="1"/>
          <c:showCatName val="0"/>
          <c:showSerName val="0"/>
          <c:showPercent val="0"/>
          <c:showBubbleSize val="0"/>
        </c:dLbls>
        <c:gapWidth val="355"/>
        <c:overlap val="-70"/>
        <c:axId val="1294595456"/>
        <c:axId val="1294594912"/>
      </c:barChart>
      <c:catAx>
        <c:axId val="12945954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tr-TR"/>
          </a:p>
        </c:txPr>
        <c:crossAx val="1294594912"/>
        <c:crossesAt val="0"/>
        <c:auto val="1"/>
        <c:lblAlgn val="ctr"/>
        <c:lblOffset val="100"/>
        <c:noMultiLvlLbl val="0"/>
      </c:catAx>
      <c:valAx>
        <c:axId val="1294594912"/>
        <c:scaling>
          <c:orientation val="minMax"/>
        </c:scaling>
        <c:delete val="0"/>
        <c:axPos val="l"/>
        <c:majorGridlines>
          <c:spPr>
            <a:ln w="9525" cap="flat" cmpd="sng" algn="ctr">
              <a:gradFill>
                <a:gsLst>
                  <a:gs pos="100000">
                    <a:schemeClr val="tx1">
                      <a:lumMod val="5000"/>
                      <a:lumOff val="95000"/>
                    </a:schemeClr>
                  </a:gs>
                  <a:gs pos="0">
                    <a:schemeClr val="tx1">
                      <a:lumMod val="25000"/>
                      <a:lumOff val="75000"/>
                    </a:schemeClr>
                  </a:gs>
                </a:gsLst>
                <a:lin ang="5400000" scaled="0"/>
              </a:gra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tr-TR"/>
          </a:p>
        </c:txPr>
        <c:crossAx val="1294595456"/>
        <c:crosses val="autoZero"/>
        <c:crossBetween val="between"/>
        <c:majorUnit val="50"/>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tr-TR"/>
    </a:p>
  </c:txPr>
  <c:externalData r:id="rId3">
    <c:autoUpdate val="0"/>
  </c:externalData>
</c:chartSpace>
</file>

<file path=ppt/charts/colors1.xml><?xml version="1.0" encoding="utf-8"?>
<cs:colorStyle xmlns:cs="http://schemas.microsoft.com/office/drawing/2012/chartStyle" xmlns:a="http://schemas.openxmlformats.org/drawingml/2006/main" meth="withinLinearReversed" id="22">
  <a:schemeClr val="accent2"/>
</cs:colorStyle>
</file>

<file path=ppt/charts/colors2.xml><?xml version="1.0" encoding="utf-8"?>
<cs:colorStyle xmlns:cs="http://schemas.microsoft.com/office/drawing/2012/chartStyle" xmlns:a="http://schemas.openxmlformats.org/drawingml/2006/main" meth="withinLinearReversed" id="22">
  <a:schemeClr val="accent2"/>
</cs:colorStyle>
</file>

<file path=ppt/charts/colors3.xml><?xml version="1.0" encoding="utf-8"?>
<cs:colorStyle xmlns:cs="http://schemas.microsoft.com/office/drawing/2012/chartStyle" xmlns:a="http://schemas.openxmlformats.org/drawingml/2006/main" meth="cycle" id="12">
  <a:schemeClr val="accent2"/>
  <a:schemeClr val="accent4"/>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withinLinearReversed" id="22">
  <a:schemeClr val="accent2"/>
</cs:colorStyle>
</file>

<file path=ppt/charts/colors5.xml><?xml version="1.0" encoding="utf-8"?>
<cs:colorStyle xmlns:cs="http://schemas.microsoft.com/office/drawing/2012/chartStyle" xmlns:a="http://schemas.openxmlformats.org/drawingml/2006/main" meth="withinLinearReversed" id="22">
  <a:schemeClr val="accent2"/>
</cs:colorStyle>
</file>

<file path=ppt/charts/colors6.xml><?xml version="1.0" encoding="utf-8"?>
<cs:colorStyle xmlns:cs="http://schemas.microsoft.com/office/drawing/2012/chartStyle" xmlns:a="http://schemas.openxmlformats.org/drawingml/2006/main" meth="withinLinearReversed" id="22">
  <a:schemeClr val="accent2"/>
</cs:colorStyle>
</file>

<file path=ppt/charts/colors7.xml><?xml version="1.0" encoding="utf-8"?>
<cs:colorStyle xmlns:cs="http://schemas.microsoft.com/office/drawing/2012/chartStyle" xmlns:a="http://schemas.openxmlformats.org/drawingml/2006/main" meth="withinLinearReversed" id="22">
  <a:schemeClr val="accent2"/>
</cs:colorStyle>
</file>

<file path=ppt/charts/colors8.xml><?xml version="1.0" encoding="utf-8"?>
<cs:colorStyle xmlns:cs="http://schemas.microsoft.com/office/drawing/2012/chartStyle" xmlns:a="http://schemas.openxmlformats.org/drawingml/2006/main" meth="withinLinearReversed" id="22">
  <a:schemeClr val="accent2"/>
</cs:colorStyle>
</file>

<file path=ppt/charts/colors9.xml><?xml version="1.0" encoding="utf-8"?>
<cs:colorStyle xmlns:cs="http://schemas.microsoft.com/office/drawing/2012/chartStyle" xmlns:a="http://schemas.openxmlformats.org/drawingml/2006/main" meth="withinLinearReversed" id="22">
  <a:schemeClr val="accent2"/>
</cs:colorStyle>
</file>

<file path=ppt/charts/colors10.xml><?xml version="1.0" encoding="utf-8"?>
<cs:colorStyle xmlns:cs="http://schemas.microsoft.com/office/drawing/2012/chartStyle" xmlns:a="http://schemas.openxmlformats.org/drawingml/2006/main" meth="withinLinearReversed" id="22">
  <a:schemeClr val="accent2"/>
</cs:colorStyle>
</file>

<file path=ppt/charts/colors11.xml><?xml version="1.0" encoding="utf-8"?>
<cs:colorStyle xmlns:cs="http://schemas.microsoft.com/office/drawing/2012/chartStyle" xmlns:a="http://schemas.openxmlformats.org/drawingml/2006/main" meth="withinLinearReversed" id="22">
  <a:schemeClr val="accent2"/>
</cs:colorStyle>
</file>

<file path=ppt/charts/colors12.xml><?xml version="1.0" encoding="utf-8"?>
<cs:colorStyle xmlns:cs="http://schemas.microsoft.com/office/drawing/2012/chartStyle" xmlns:a="http://schemas.openxmlformats.org/drawingml/2006/main" meth="withinLinearReversed" id="22">
  <a:schemeClr val="accent2"/>
</cs:colorStyle>
</file>

<file path=ppt/charts/colors13.xml><?xml version="1.0" encoding="utf-8"?>
<cs:colorStyle xmlns:cs="http://schemas.microsoft.com/office/drawing/2012/chartStyle" xmlns:a="http://schemas.openxmlformats.org/drawingml/2006/main" meth="withinLinearReversed" id="22">
  <a:schemeClr val="accent2"/>
</cs:colorStyle>
</file>

<file path=ppt/charts/colors14.xml><?xml version="1.0" encoding="utf-8"?>
<cs:colorStyle xmlns:cs="http://schemas.microsoft.com/office/drawing/2012/chartStyle" xmlns:a="http://schemas.openxmlformats.org/drawingml/2006/main" meth="withinLinearReversed" id="22">
  <a:schemeClr val="accent2"/>
</cs:colorStyle>
</file>

<file path=ppt/charts/colors15.xml><?xml version="1.0" encoding="utf-8"?>
<cs:colorStyle xmlns:cs="http://schemas.microsoft.com/office/drawing/2012/chartStyle" xmlns:a="http://schemas.openxmlformats.org/drawingml/2006/main" meth="withinLinearReversed" id="22">
  <a:schemeClr val="accent2"/>
</cs:colorStyle>
</file>

<file path=ppt/charts/colors16.xml><?xml version="1.0" encoding="utf-8"?>
<cs:colorStyle xmlns:cs="http://schemas.microsoft.com/office/drawing/2012/chartStyle" xmlns:a="http://schemas.openxmlformats.org/drawingml/2006/main" meth="withinLinearReversed" id="22">
  <a:schemeClr val="accent2"/>
</cs:colorStyle>
</file>

<file path=ppt/charts/colors17.xml><?xml version="1.0" encoding="utf-8"?>
<cs:colorStyle xmlns:cs="http://schemas.microsoft.com/office/drawing/2012/chartStyle" xmlns:a="http://schemas.openxmlformats.org/drawingml/2006/main" meth="withinLinearReversed" id="22">
  <a:schemeClr val="accent2"/>
</cs:colorStyle>
</file>

<file path=ppt/charts/colors18.xml><?xml version="1.0" encoding="utf-8"?>
<cs:colorStyle xmlns:cs="http://schemas.microsoft.com/office/drawing/2012/chartStyle" xmlns:a="http://schemas.openxmlformats.org/drawingml/2006/main" meth="withinLinearReversed" id="22">
  <a:schemeClr val="accent2"/>
</cs:colorStyle>
</file>

<file path=ppt/charts/colors19.xml><?xml version="1.0" encoding="utf-8"?>
<cs:colorStyle xmlns:cs="http://schemas.microsoft.com/office/drawing/2012/chartStyle" xmlns:a="http://schemas.openxmlformats.org/drawingml/2006/main" meth="withinLinearReversed" id="22">
  <a:schemeClr val="accent2"/>
</cs:colorStyle>
</file>

<file path=ppt/charts/style1.xml><?xml version="1.0" encoding="utf-8"?>
<cs:chartStyle xmlns:cs="http://schemas.microsoft.com/office/drawing/2012/chartStyle" xmlns:a="http://schemas.openxmlformats.org/drawingml/2006/main" id="210">
  <cs:axisTitle>
    <cs:lnRef idx="0"/>
    <cs:fillRef idx="0"/>
    <cs:effectRef idx="0"/>
    <cs:fontRef idx="minor">
      <a:schemeClr val="tx1">
        <a:lumMod val="65000"/>
        <a:lumOff val="35000"/>
      </a:schemeClr>
    </cs:fontRef>
    <cs:defRPr sz="1197" kern="1200" cap="all"/>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dk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bg1"/>
    </cs:fontRef>
    <cs:spPr>
      <a:solidFill>
        <a:schemeClr val="tx1">
          <a:lumMod val="50000"/>
          <a:lumOff val="50000"/>
        </a:schemeClr>
      </a:solidFill>
    </cs:spPr>
    <cs:defRPr sz="1197"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gradFill flip="none" rotWithShape="1">
        <a:gsLst>
          <a:gs pos="0">
            <a:schemeClr val="phClr"/>
          </a:gs>
          <a:gs pos="75000">
            <a:schemeClr val="phClr">
              <a:lumMod val="60000"/>
              <a:lumOff val="40000"/>
            </a:schemeClr>
          </a:gs>
          <a:gs pos="51000">
            <a:schemeClr val="phClr">
              <a:alpha val="75000"/>
            </a:schemeClr>
          </a:gs>
          <a:gs pos="100000">
            <a:schemeClr val="phClr">
              <a:lumMod val="20000"/>
              <a:lumOff val="80000"/>
              <a:alpha val="15000"/>
            </a:schemeClr>
          </a:gs>
        </a:gsLst>
        <a:lin ang="5400000" scaled="0"/>
      </a:gradFill>
    </cs:spPr>
  </cs:dataPoint>
  <cs:dataPoint3D>
    <cs:lnRef idx="0"/>
    <cs:fillRef idx="0">
      <cs:styleClr val="auto"/>
    </cs:fillRef>
    <cs:effectRef idx="0"/>
    <cs:fontRef idx="minor">
      <a:schemeClr val="dk1"/>
    </cs:fontRef>
    <cs:spPr>
      <a:gradFill flip="none" rotWithShape="1">
        <a:gsLst>
          <a:gs pos="0">
            <a:schemeClr val="phClr"/>
          </a:gs>
          <a:gs pos="75000">
            <a:schemeClr val="phClr">
              <a:lumMod val="60000"/>
              <a:lumOff val="40000"/>
            </a:schemeClr>
          </a:gs>
          <a:gs pos="51000">
            <a:schemeClr val="phClr">
              <a:alpha val="75000"/>
            </a:schemeClr>
          </a:gs>
          <a:gs pos="100000">
            <a:schemeClr val="phClr">
              <a:lumMod val="20000"/>
              <a:lumOff val="80000"/>
              <a:alpha val="15000"/>
            </a:schemeClr>
          </a:gs>
        </a:gsLst>
        <a:lin ang="5400000" scaled="0"/>
      </a:gradFill>
    </cs:spPr>
  </cs:dataPoint3D>
  <cs:dataPointLine>
    <cs:lnRef idx="0">
      <cs:styleClr val="auto"/>
    </cs:lnRef>
    <cs:fillRef idx="0"/>
    <cs:effectRef idx="0"/>
    <cs:fontRef idx="minor">
      <a:schemeClr val="dk1"/>
    </cs:fontRef>
    <cs:spPr>
      <a:ln w="28575" cap="rnd">
        <a:solidFill>
          <a:schemeClr val="phClr"/>
        </a:solidFill>
        <a:round/>
      </a:ln>
    </cs:spPr>
  </cs:dataPointLine>
  <cs:dataPointMarker>
    <cs:lnRef idx="0">
      <cs:styleClr val="auto"/>
    </cs:lnRef>
    <cs:fillRef idx="0">
      <cs:styleClr val="auto"/>
    </cs:fillRef>
    <cs:effectRef idx="0"/>
    <cs:fontRef idx="minor">
      <a:schemeClr val="dk1"/>
    </cs:fontRef>
    <cs:spPr>
      <a:gradFill flip="none" rotWithShape="1">
        <a:gsLst>
          <a:gs pos="0">
            <a:schemeClr val="phClr"/>
          </a:gs>
          <a:gs pos="75000">
            <a:schemeClr val="phClr">
              <a:lumMod val="60000"/>
              <a:lumOff val="40000"/>
            </a:schemeClr>
          </a:gs>
          <a:gs pos="51000">
            <a:schemeClr val="phClr">
              <a:alpha val="75000"/>
            </a:schemeClr>
          </a:gs>
          <a:gs pos="100000">
            <a:schemeClr val="phClr">
              <a:lumMod val="20000"/>
              <a:lumOff val="80000"/>
              <a:alpha val="15000"/>
            </a:schemeClr>
          </a:gs>
        </a:gsLst>
        <a:lin ang="5400000" scaled="0"/>
      </a:gradFill>
      <a:ln w="9525" cap="flat" cmpd="sng" algn="ctr">
        <a:solidFill>
          <a:schemeClr val="phClr">
            <a:shade val="95000"/>
          </a:schemeClr>
        </a:solidFill>
        <a:round/>
      </a:ln>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1197" kern="1200"/>
  </cs:dataTable>
  <cs:downBar>
    <cs:lnRef idx="0"/>
    <cs:fillRef idx="0"/>
    <cs:effectRef idx="0"/>
    <cs:fontRef idx="minor">
      <a:schemeClr val="dk1"/>
    </cs:fontRef>
    <cs:spPr>
      <a:solidFill>
        <a:schemeClr val="dk1">
          <a:lumMod val="75000"/>
          <a:lumOff val="25000"/>
        </a:schemeClr>
      </a:solidFill>
      <a:ln w="9525">
        <a:solidFill>
          <a:schemeClr val="tx1">
            <a:lumMod val="65000"/>
            <a:lumOff val="35000"/>
          </a:schemeClr>
        </a:solidFill>
      </a:ln>
    </cs:spPr>
  </cs:downBar>
  <cs:dropLine>
    <cs:lnRef idx="0"/>
    <cs:fillRef idx="0"/>
    <cs:effectRef idx="0"/>
    <cs:fontRef idx="minor">
      <a:schemeClr val="dk1"/>
    </cs:fontRef>
    <cs:spPr>
      <a:ln w="9525">
        <a:solidFill>
          <a:schemeClr val="tx1">
            <a:lumMod val="35000"/>
            <a:lumOff val="65000"/>
          </a:schemeClr>
        </a:solidFill>
      </a:ln>
    </cs:spPr>
  </cs:dropLine>
  <cs:errorBar>
    <cs:lnRef idx="0"/>
    <cs:fillRef idx="0"/>
    <cs:effectRef idx="0"/>
    <cs:fontRef idx="minor">
      <a:schemeClr val="dk1"/>
    </cs:fontRef>
    <cs:spPr>
      <a:ln w="9525" cap="flat" cmpd="sng" algn="ctr">
        <a:solidFill>
          <a:schemeClr val="tx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100000">
              <a:schemeClr val="tx1">
                <a:lumMod val="5000"/>
                <a:lumOff val="95000"/>
              </a:schemeClr>
            </a:gs>
            <a:gs pos="0">
              <a:schemeClr val="tx1">
                <a:lumMod val="25000"/>
                <a:lumOff val="75000"/>
              </a:schemeClr>
            </a:gs>
          </a:gsLst>
          <a:lin ang="5400000" scaled="0"/>
        </a:gradFill>
        <a:round/>
      </a:ln>
    </cs:spPr>
  </cs:gridlineMajor>
  <cs:gridlineMinor>
    <cs:lnRef idx="0"/>
    <cs:fillRef idx="0"/>
    <cs:effectRef idx="0"/>
    <cs:fontRef idx="minor">
      <a:schemeClr val="dk1"/>
    </cs:fontRef>
    <cs:spPr>
      <a:ln w="9525" cap="flat" cmpd="sng" algn="ctr">
        <a:gradFill>
          <a:gsLst>
            <a:gs pos="100000">
              <a:schemeClr val="tx1">
                <a:lumMod val="5000"/>
                <a:lumOff val="95000"/>
              </a:schemeClr>
            </a:gs>
            <a:gs pos="0">
              <a:schemeClr val="tx1">
                <a:lumMod val="25000"/>
                <a:lumOff val="75000"/>
              </a:schemeClr>
            </a:gs>
          </a:gsLst>
          <a:lin ang="5400000" scaled="0"/>
        </a:gradFill>
        <a:round/>
      </a:ln>
    </cs:spPr>
  </cs:gridlineMinor>
  <cs:hiLoLine>
    <cs:lnRef idx="0"/>
    <cs:fillRef idx="0"/>
    <cs:effectRef idx="0"/>
    <cs:fontRef idx="minor">
      <a:schemeClr val="dk1"/>
    </cs:fontRef>
    <cs:spPr>
      <a:ln w="9525">
        <a:solidFill>
          <a:schemeClr val="tx1">
            <a:lumMod val="50000"/>
            <a:lumOff val="50000"/>
          </a:schemeClr>
        </a:solidFill>
      </a:ln>
    </cs:spPr>
  </cs:hiLoLine>
  <cs:leaderLine>
    <cs:lnRef idx="0"/>
    <cs:fillRef idx="0"/>
    <cs:effectRef idx="0"/>
    <cs:fontRef idx="minor">
      <a:schemeClr val="dk1"/>
    </cs:fontRef>
    <cs:spPr>
      <a:ln w="9525">
        <a:solidFill>
          <a:schemeClr val="tx1">
            <a:lumMod val="35000"/>
            <a:lumOff val="65000"/>
          </a:schemeClr>
        </a:solidFill>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headEnd type="none" w="sm" len="sm"/>
        <a:tailEnd type="none" w="sm" len="sm"/>
      </a:ln>
    </cs:spPr>
    <cs:defRPr sz="1197" kern="1200"/>
  </cs:seriesAxis>
  <cs:seriesLine>
    <cs:lnRef idx="0"/>
    <cs:fillRef idx="0"/>
    <cs:effectRef idx="0"/>
    <cs:fontRef idx="minor">
      <a:schemeClr val="dk1"/>
    </cs:fontRef>
    <cs:spPr>
      <a:ln w="9525">
        <a:solidFill>
          <a:schemeClr val="tx1">
            <a:lumMod val="35000"/>
            <a:lumOff val="65000"/>
          </a:schemeClr>
        </a:solidFill>
        <a:round/>
      </a:ln>
    </cs:spPr>
  </cs:seriesLine>
  <cs:title>
    <cs:lnRef idx="0"/>
    <cs:fillRef idx="0"/>
    <cs:effectRef idx="0"/>
    <cs:fontRef idx="minor">
      <a:schemeClr val="tx1">
        <a:lumMod val="65000"/>
        <a:lumOff val="35000"/>
      </a:schemeClr>
    </cs:fontRef>
    <cs:defRPr sz="2200" b="1" kern="1200" cap="all" spc="50" baseline="0"/>
  </cs:title>
  <cs:trendline>
    <cs:lnRef idx="0">
      <cs:styleClr val="auto"/>
    </cs:lnRef>
    <cs:fillRef idx="0"/>
    <cs:effectRef idx="0"/>
    <cs:fontRef idx="minor">
      <a:schemeClr val="dk1"/>
    </cs:fontRef>
    <cs:spPr>
      <a:ln w="9525" cap="rnd">
        <a:solidFill>
          <a:schemeClr val="phClr"/>
        </a:solidFill>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65000"/>
            <a:lumOff val="3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dk1"/>
    </cs:fontRef>
  </cs:wall>
</cs:chartStyle>
</file>

<file path=ppt/charts/style2.xml><?xml version="1.0" encoding="utf-8"?>
<cs:chartStyle xmlns:cs="http://schemas.microsoft.com/office/drawing/2012/chartStyle" xmlns:a="http://schemas.openxmlformats.org/drawingml/2006/main" id="210">
  <cs:axisTitle>
    <cs:lnRef idx="0"/>
    <cs:fillRef idx="0"/>
    <cs:effectRef idx="0"/>
    <cs:fontRef idx="minor">
      <a:schemeClr val="tx1">
        <a:lumMod val="65000"/>
        <a:lumOff val="35000"/>
      </a:schemeClr>
    </cs:fontRef>
    <cs:defRPr sz="1197" kern="1200" cap="all"/>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dk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bg1"/>
    </cs:fontRef>
    <cs:spPr>
      <a:solidFill>
        <a:schemeClr val="tx1">
          <a:lumMod val="50000"/>
          <a:lumOff val="50000"/>
        </a:schemeClr>
      </a:solidFill>
    </cs:spPr>
    <cs:defRPr sz="1197"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gradFill flip="none" rotWithShape="1">
        <a:gsLst>
          <a:gs pos="0">
            <a:schemeClr val="phClr"/>
          </a:gs>
          <a:gs pos="75000">
            <a:schemeClr val="phClr">
              <a:lumMod val="60000"/>
              <a:lumOff val="40000"/>
            </a:schemeClr>
          </a:gs>
          <a:gs pos="51000">
            <a:schemeClr val="phClr">
              <a:alpha val="75000"/>
            </a:schemeClr>
          </a:gs>
          <a:gs pos="100000">
            <a:schemeClr val="phClr">
              <a:lumMod val="20000"/>
              <a:lumOff val="80000"/>
              <a:alpha val="15000"/>
            </a:schemeClr>
          </a:gs>
        </a:gsLst>
        <a:lin ang="5400000" scaled="0"/>
      </a:gradFill>
    </cs:spPr>
  </cs:dataPoint>
  <cs:dataPoint3D>
    <cs:lnRef idx="0"/>
    <cs:fillRef idx="0">
      <cs:styleClr val="auto"/>
    </cs:fillRef>
    <cs:effectRef idx="0"/>
    <cs:fontRef idx="minor">
      <a:schemeClr val="dk1"/>
    </cs:fontRef>
    <cs:spPr>
      <a:gradFill flip="none" rotWithShape="1">
        <a:gsLst>
          <a:gs pos="0">
            <a:schemeClr val="phClr"/>
          </a:gs>
          <a:gs pos="75000">
            <a:schemeClr val="phClr">
              <a:lumMod val="60000"/>
              <a:lumOff val="40000"/>
            </a:schemeClr>
          </a:gs>
          <a:gs pos="51000">
            <a:schemeClr val="phClr">
              <a:alpha val="75000"/>
            </a:schemeClr>
          </a:gs>
          <a:gs pos="100000">
            <a:schemeClr val="phClr">
              <a:lumMod val="20000"/>
              <a:lumOff val="80000"/>
              <a:alpha val="15000"/>
            </a:schemeClr>
          </a:gs>
        </a:gsLst>
        <a:lin ang="5400000" scaled="0"/>
      </a:gradFill>
    </cs:spPr>
  </cs:dataPoint3D>
  <cs:dataPointLine>
    <cs:lnRef idx="0">
      <cs:styleClr val="auto"/>
    </cs:lnRef>
    <cs:fillRef idx="0"/>
    <cs:effectRef idx="0"/>
    <cs:fontRef idx="minor">
      <a:schemeClr val="dk1"/>
    </cs:fontRef>
    <cs:spPr>
      <a:ln w="28575" cap="rnd">
        <a:solidFill>
          <a:schemeClr val="phClr"/>
        </a:solidFill>
        <a:round/>
      </a:ln>
    </cs:spPr>
  </cs:dataPointLine>
  <cs:dataPointMarker>
    <cs:lnRef idx="0">
      <cs:styleClr val="auto"/>
    </cs:lnRef>
    <cs:fillRef idx="0">
      <cs:styleClr val="auto"/>
    </cs:fillRef>
    <cs:effectRef idx="0"/>
    <cs:fontRef idx="minor">
      <a:schemeClr val="dk1"/>
    </cs:fontRef>
    <cs:spPr>
      <a:gradFill flip="none" rotWithShape="1">
        <a:gsLst>
          <a:gs pos="0">
            <a:schemeClr val="phClr"/>
          </a:gs>
          <a:gs pos="75000">
            <a:schemeClr val="phClr">
              <a:lumMod val="60000"/>
              <a:lumOff val="40000"/>
            </a:schemeClr>
          </a:gs>
          <a:gs pos="51000">
            <a:schemeClr val="phClr">
              <a:alpha val="75000"/>
            </a:schemeClr>
          </a:gs>
          <a:gs pos="100000">
            <a:schemeClr val="phClr">
              <a:lumMod val="20000"/>
              <a:lumOff val="80000"/>
              <a:alpha val="15000"/>
            </a:schemeClr>
          </a:gs>
        </a:gsLst>
        <a:lin ang="5400000" scaled="0"/>
      </a:gradFill>
      <a:ln w="9525" cap="flat" cmpd="sng" algn="ctr">
        <a:solidFill>
          <a:schemeClr val="phClr">
            <a:shade val="95000"/>
          </a:schemeClr>
        </a:solidFill>
        <a:round/>
      </a:ln>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1197" kern="1200"/>
  </cs:dataTable>
  <cs:downBar>
    <cs:lnRef idx="0"/>
    <cs:fillRef idx="0"/>
    <cs:effectRef idx="0"/>
    <cs:fontRef idx="minor">
      <a:schemeClr val="dk1"/>
    </cs:fontRef>
    <cs:spPr>
      <a:solidFill>
        <a:schemeClr val="dk1">
          <a:lumMod val="75000"/>
          <a:lumOff val="25000"/>
        </a:schemeClr>
      </a:solidFill>
      <a:ln w="9525">
        <a:solidFill>
          <a:schemeClr val="tx1">
            <a:lumMod val="65000"/>
            <a:lumOff val="35000"/>
          </a:schemeClr>
        </a:solidFill>
      </a:ln>
    </cs:spPr>
  </cs:downBar>
  <cs:dropLine>
    <cs:lnRef idx="0"/>
    <cs:fillRef idx="0"/>
    <cs:effectRef idx="0"/>
    <cs:fontRef idx="minor">
      <a:schemeClr val="dk1"/>
    </cs:fontRef>
    <cs:spPr>
      <a:ln w="9525">
        <a:solidFill>
          <a:schemeClr val="tx1">
            <a:lumMod val="35000"/>
            <a:lumOff val="65000"/>
          </a:schemeClr>
        </a:solidFill>
      </a:ln>
    </cs:spPr>
  </cs:dropLine>
  <cs:errorBar>
    <cs:lnRef idx="0"/>
    <cs:fillRef idx="0"/>
    <cs:effectRef idx="0"/>
    <cs:fontRef idx="minor">
      <a:schemeClr val="dk1"/>
    </cs:fontRef>
    <cs:spPr>
      <a:ln w="9525" cap="flat" cmpd="sng" algn="ctr">
        <a:solidFill>
          <a:schemeClr val="tx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100000">
              <a:schemeClr val="tx1">
                <a:lumMod val="5000"/>
                <a:lumOff val="95000"/>
              </a:schemeClr>
            </a:gs>
            <a:gs pos="0">
              <a:schemeClr val="tx1">
                <a:lumMod val="25000"/>
                <a:lumOff val="75000"/>
              </a:schemeClr>
            </a:gs>
          </a:gsLst>
          <a:lin ang="5400000" scaled="0"/>
        </a:gradFill>
        <a:round/>
      </a:ln>
    </cs:spPr>
  </cs:gridlineMajor>
  <cs:gridlineMinor>
    <cs:lnRef idx="0"/>
    <cs:fillRef idx="0"/>
    <cs:effectRef idx="0"/>
    <cs:fontRef idx="minor">
      <a:schemeClr val="dk1"/>
    </cs:fontRef>
    <cs:spPr>
      <a:ln w="9525" cap="flat" cmpd="sng" algn="ctr">
        <a:gradFill>
          <a:gsLst>
            <a:gs pos="100000">
              <a:schemeClr val="tx1">
                <a:lumMod val="5000"/>
                <a:lumOff val="95000"/>
              </a:schemeClr>
            </a:gs>
            <a:gs pos="0">
              <a:schemeClr val="tx1">
                <a:lumMod val="25000"/>
                <a:lumOff val="75000"/>
              </a:schemeClr>
            </a:gs>
          </a:gsLst>
          <a:lin ang="5400000" scaled="0"/>
        </a:gradFill>
        <a:round/>
      </a:ln>
    </cs:spPr>
  </cs:gridlineMinor>
  <cs:hiLoLine>
    <cs:lnRef idx="0"/>
    <cs:fillRef idx="0"/>
    <cs:effectRef idx="0"/>
    <cs:fontRef idx="minor">
      <a:schemeClr val="dk1"/>
    </cs:fontRef>
    <cs:spPr>
      <a:ln w="9525">
        <a:solidFill>
          <a:schemeClr val="tx1">
            <a:lumMod val="50000"/>
            <a:lumOff val="50000"/>
          </a:schemeClr>
        </a:solidFill>
      </a:ln>
    </cs:spPr>
  </cs:hiLoLine>
  <cs:leaderLine>
    <cs:lnRef idx="0"/>
    <cs:fillRef idx="0"/>
    <cs:effectRef idx="0"/>
    <cs:fontRef idx="minor">
      <a:schemeClr val="dk1"/>
    </cs:fontRef>
    <cs:spPr>
      <a:ln w="9525">
        <a:solidFill>
          <a:schemeClr val="tx1">
            <a:lumMod val="35000"/>
            <a:lumOff val="65000"/>
          </a:schemeClr>
        </a:solidFill>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headEnd type="none" w="sm" len="sm"/>
        <a:tailEnd type="none" w="sm" len="sm"/>
      </a:ln>
    </cs:spPr>
    <cs:defRPr sz="1197" kern="1200"/>
  </cs:seriesAxis>
  <cs:seriesLine>
    <cs:lnRef idx="0"/>
    <cs:fillRef idx="0"/>
    <cs:effectRef idx="0"/>
    <cs:fontRef idx="minor">
      <a:schemeClr val="dk1"/>
    </cs:fontRef>
    <cs:spPr>
      <a:ln w="9525">
        <a:solidFill>
          <a:schemeClr val="tx1">
            <a:lumMod val="35000"/>
            <a:lumOff val="65000"/>
          </a:schemeClr>
        </a:solidFill>
        <a:round/>
      </a:ln>
    </cs:spPr>
  </cs:seriesLine>
  <cs:title>
    <cs:lnRef idx="0"/>
    <cs:fillRef idx="0"/>
    <cs:effectRef idx="0"/>
    <cs:fontRef idx="minor">
      <a:schemeClr val="tx1">
        <a:lumMod val="65000"/>
        <a:lumOff val="35000"/>
      </a:schemeClr>
    </cs:fontRef>
    <cs:defRPr sz="2200" b="1" kern="1200" cap="all" spc="50" baseline="0"/>
  </cs:title>
  <cs:trendline>
    <cs:lnRef idx="0">
      <cs:styleClr val="auto"/>
    </cs:lnRef>
    <cs:fillRef idx="0"/>
    <cs:effectRef idx="0"/>
    <cs:fontRef idx="minor">
      <a:schemeClr val="dk1"/>
    </cs:fontRef>
    <cs:spPr>
      <a:ln w="9525" cap="rnd">
        <a:solidFill>
          <a:schemeClr val="phClr"/>
        </a:solidFill>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65000"/>
            <a:lumOff val="3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dk1"/>
    </cs:fontRef>
  </cs:wall>
</cs:chartStyle>
</file>

<file path=ppt/charts/style3.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10">
  <cs:axisTitle>
    <cs:lnRef idx="0"/>
    <cs:fillRef idx="0"/>
    <cs:effectRef idx="0"/>
    <cs:fontRef idx="minor">
      <a:schemeClr val="tx1">
        <a:lumMod val="65000"/>
        <a:lumOff val="35000"/>
      </a:schemeClr>
    </cs:fontRef>
    <cs:defRPr sz="1197" kern="1200" cap="all"/>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dk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bg1"/>
    </cs:fontRef>
    <cs:spPr>
      <a:solidFill>
        <a:schemeClr val="tx1">
          <a:lumMod val="50000"/>
          <a:lumOff val="50000"/>
        </a:schemeClr>
      </a:solidFill>
    </cs:spPr>
    <cs:defRPr sz="1197"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gradFill flip="none" rotWithShape="1">
        <a:gsLst>
          <a:gs pos="0">
            <a:schemeClr val="phClr"/>
          </a:gs>
          <a:gs pos="75000">
            <a:schemeClr val="phClr">
              <a:lumMod val="60000"/>
              <a:lumOff val="40000"/>
            </a:schemeClr>
          </a:gs>
          <a:gs pos="51000">
            <a:schemeClr val="phClr">
              <a:alpha val="75000"/>
            </a:schemeClr>
          </a:gs>
          <a:gs pos="100000">
            <a:schemeClr val="phClr">
              <a:lumMod val="20000"/>
              <a:lumOff val="80000"/>
              <a:alpha val="15000"/>
            </a:schemeClr>
          </a:gs>
        </a:gsLst>
        <a:lin ang="5400000" scaled="0"/>
      </a:gradFill>
    </cs:spPr>
  </cs:dataPoint>
  <cs:dataPoint3D>
    <cs:lnRef idx="0"/>
    <cs:fillRef idx="0">
      <cs:styleClr val="auto"/>
    </cs:fillRef>
    <cs:effectRef idx="0"/>
    <cs:fontRef idx="minor">
      <a:schemeClr val="dk1"/>
    </cs:fontRef>
    <cs:spPr>
      <a:gradFill flip="none" rotWithShape="1">
        <a:gsLst>
          <a:gs pos="0">
            <a:schemeClr val="phClr"/>
          </a:gs>
          <a:gs pos="75000">
            <a:schemeClr val="phClr">
              <a:lumMod val="60000"/>
              <a:lumOff val="40000"/>
            </a:schemeClr>
          </a:gs>
          <a:gs pos="51000">
            <a:schemeClr val="phClr">
              <a:alpha val="75000"/>
            </a:schemeClr>
          </a:gs>
          <a:gs pos="100000">
            <a:schemeClr val="phClr">
              <a:lumMod val="20000"/>
              <a:lumOff val="80000"/>
              <a:alpha val="15000"/>
            </a:schemeClr>
          </a:gs>
        </a:gsLst>
        <a:lin ang="5400000" scaled="0"/>
      </a:gradFill>
    </cs:spPr>
  </cs:dataPoint3D>
  <cs:dataPointLine>
    <cs:lnRef idx="0">
      <cs:styleClr val="auto"/>
    </cs:lnRef>
    <cs:fillRef idx="0"/>
    <cs:effectRef idx="0"/>
    <cs:fontRef idx="minor">
      <a:schemeClr val="dk1"/>
    </cs:fontRef>
    <cs:spPr>
      <a:ln w="28575" cap="rnd">
        <a:solidFill>
          <a:schemeClr val="phClr"/>
        </a:solidFill>
        <a:round/>
      </a:ln>
    </cs:spPr>
  </cs:dataPointLine>
  <cs:dataPointMarker>
    <cs:lnRef idx="0">
      <cs:styleClr val="auto"/>
    </cs:lnRef>
    <cs:fillRef idx="0">
      <cs:styleClr val="auto"/>
    </cs:fillRef>
    <cs:effectRef idx="0"/>
    <cs:fontRef idx="minor">
      <a:schemeClr val="dk1"/>
    </cs:fontRef>
    <cs:spPr>
      <a:gradFill flip="none" rotWithShape="1">
        <a:gsLst>
          <a:gs pos="0">
            <a:schemeClr val="phClr"/>
          </a:gs>
          <a:gs pos="75000">
            <a:schemeClr val="phClr">
              <a:lumMod val="60000"/>
              <a:lumOff val="40000"/>
            </a:schemeClr>
          </a:gs>
          <a:gs pos="51000">
            <a:schemeClr val="phClr">
              <a:alpha val="75000"/>
            </a:schemeClr>
          </a:gs>
          <a:gs pos="100000">
            <a:schemeClr val="phClr">
              <a:lumMod val="20000"/>
              <a:lumOff val="80000"/>
              <a:alpha val="15000"/>
            </a:schemeClr>
          </a:gs>
        </a:gsLst>
        <a:lin ang="5400000" scaled="0"/>
      </a:gradFill>
      <a:ln w="9525" cap="flat" cmpd="sng" algn="ctr">
        <a:solidFill>
          <a:schemeClr val="phClr">
            <a:shade val="95000"/>
          </a:schemeClr>
        </a:solidFill>
        <a:round/>
      </a:ln>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1197" kern="1200"/>
  </cs:dataTable>
  <cs:downBar>
    <cs:lnRef idx="0"/>
    <cs:fillRef idx="0"/>
    <cs:effectRef idx="0"/>
    <cs:fontRef idx="minor">
      <a:schemeClr val="dk1"/>
    </cs:fontRef>
    <cs:spPr>
      <a:solidFill>
        <a:schemeClr val="dk1">
          <a:lumMod val="75000"/>
          <a:lumOff val="25000"/>
        </a:schemeClr>
      </a:solidFill>
      <a:ln w="9525">
        <a:solidFill>
          <a:schemeClr val="tx1">
            <a:lumMod val="65000"/>
            <a:lumOff val="35000"/>
          </a:schemeClr>
        </a:solidFill>
      </a:ln>
    </cs:spPr>
  </cs:downBar>
  <cs:dropLine>
    <cs:lnRef idx="0"/>
    <cs:fillRef idx="0"/>
    <cs:effectRef idx="0"/>
    <cs:fontRef idx="minor">
      <a:schemeClr val="dk1"/>
    </cs:fontRef>
    <cs:spPr>
      <a:ln w="9525">
        <a:solidFill>
          <a:schemeClr val="tx1">
            <a:lumMod val="35000"/>
            <a:lumOff val="65000"/>
          </a:schemeClr>
        </a:solidFill>
      </a:ln>
    </cs:spPr>
  </cs:dropLine>
  <cs:errorBar>
    <cs:lnRef idx="0"/>
    <cs:fillRef idx="0"/>
    <cs:effectRef idx="0"/>
    <cs:fontRef idx="minor">
      <a:schemeClr val="dk1"/>
    </cs:fontRef>
    <cs:spPr>
      <a:ln w="9525" cap="flat" cmpd="sng" algn="ctr">
        <a:solidFill>
          <a:schemeClr val="tx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100000">
              <a:schemeClr val="tx1">
                <a:lumMod val="5000"/>
                <a:lumOff val="95000"/>
              </a:schemeClr>
            </a:gs>
            <a:gs pos="0">
              <a:schemeClr val="tx1">
                <a:lumMod val="25000"/>
                <a:lumOff val="75000"/>
              </a:schemeClr>
            </a:gs>
          </a:gsLst>
          <a:lin ang="5400000" scaled="0"/>
        </a:gradFill>
        <a:round/>
      </a:ln>
    </cs:spPr>
  </cs:gridlineMajor>
  <cs:gridlineMinor>
    <cs:lnRef idx="0"/>
    <cs:fillRef idx="0"/>
    <cs:effectRef idx="0"/>
    <cs:fontRef idx="minor">
      <a:schemeClr val="dk1"/>
    </cs:fontRef>
    <cs:spPr>
      <a:ln w="9525" cap="flat" cmpd="sng" algn="ctr">
        <a:gradFill>
          <a:gsLst>
            <a:gs pos="100000">
              <a:schemeClr val="tx1">
                <a:lumMod val="5000"/>
                <a:lumOff val="95000"/>
              </a:schemeClr>
            </a:gs>
            <a:gs pos="0">
              <a:schemeClr val="tx1">
                <a:lumMod val="25000"/>
                <a:lumOff val="75000"/>
              </a:schemeClr>
            </a:gs>
          </a:gsLst>
          <a:lin ang="5400000" scaled="0"/>
        </a:gradFill>
        <a:round/>
      </a:ln>
    </cs:spPr>
  </cs:gridlineMinor>
  <cs:hiLoLine>
    <cs:lnRef idx="0"/>
    <cs:fillRef idx="0"/>
    <cs:effectRef idx="0"/>
    <cs:fontRef idx="minor">
      <a:schemeClr val="dk1"/>
    </cs:fontRef>
    <cs:spPr>
      <a:ln w="9525">
        <a:solidFill>
          <a:schemeClr val="tx1">
            <a:lumMod val="50000"/>
            <a:lumOff val="50000"/>
          </a:schemeClr>
        </a:solidFill>
      </a:ln>
    </cs:spPr>
  </cs:hiLoLine>
  <cs:leaderLine>
    <cs:lnRef idx="0"/>
    <cs:fillRef idx="0"/>
    <cs:effectRef idx="0"/>
    <cs:fontRef idx="minor">
      <a:schemeClr val="dk1"/>
    </cs:fontRef>
    <cs:spPr>
      <a:ln w="9525">
        <a:solidFill>
          <a:schemeClr val="tx1">
            <a:lumMod val="35000"/>
            <a:lumOff val="65000"/>
          </a:schemeClr>
        </a:solidFill>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headEnd type="none" w="sm" len="sm"/>
        <a:tailEnd type="none" w="sm" len="sm"/>
      </a:ln>
    </cs:spPr>
    <cs:defRPr sz="1197" kern="1200"/>
  </cs:seriesAxis>
  <cs:seriesLine>
    <cs:lnRef idx="0"/>
    <cs:fillRef idx="0"/>
    <cs:effectRef idx="0"/>
    <cs:fontRef idx="minor">
      <a:schemeClr val="dk1"/>
    </cs:fontRef>
    <cs:spPr>
      <a:ln w="9525">
        <a:solidFill>
          <a:schemeClr val="tx1">
            <a:lumMod val="35000"/>
            <a:lumOff val="65000"/>
          </a:schemeClr>
        </a:solidFill>
        <a:round/>
      </a:ln>
    </cs:spPr>
  </cs:seriesLine>
  <cs:title>
    <cs:lnRef idx="0"/>
    <cs:fillRef idx="0"/>
    <cs:effectRef idx="0"/>
    <cs:fontRef idx="minor">
      <a:schemeClr val="tx1">
        <a:lumMod val="65000"/>
        <a:lumOff val="35000"/>
      </a:schemeClr>
    </cs:fontRef>
    <cs:defRPr sz="2200" b="1" kern="1200" cap="all" spc="50" baseline="0"/>
  </cs:title>
  <cs:trendline>
    <cs:lnRef idx="0">
      <cs:styleClr val="auto"/>
    </cs:lnRef>
    <cs:fillRef idx="0"/>
    <cs:effectRef idx="0"/>
    <cs:fontRef idx="minor">
      <a:schemeClr val="dk1"/>
    </cs:fontRef>
    <cs:spPr>
      <a:ln w="9525" cap="rnd">
        <a:solidFill>
          <a:schemeClr val="phClr"/>
        </a:solidFill>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65000"/>
            <a:lumOff val="3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dk1"/>
    </cs:fontRef>
  </cs:wall>
</cs:chartStyle>
</file>

<file path=ppt/charts/style5.xml><?xml version="1.0" encoding="utf-8"?>
<cs:chartStyle xmlns:cs="http://schemas.microsoft.com/office/drawing/2012/chartStyle" xmlns:a="http://schemas.openxmlformats.org/drawingml/2006/main" id="210">
  <cs:axisTitle>
    <cs:lnRef idx="0"/>
    <cs:fillRef idx="0"/>
    <cs:effectRef idx="0"/>
    <cs:fontRef idx="minor">
      <a:schemeClr val="tx1">
        <a:lumMod val="65000"/>
        <a:lumOff val="35000"/>
      </a:schemeClr>
    </cs:fontRef>
    <cs:defRPr sz="1197" kern="1200" cap="all"/>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dk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bg1"/>
    </cs:fontRef>
    <cs:spPr>
      <a:solidFill>
        <a:schemeClr val="tx1">
          <a:lumMod val="50000"/>
          <a:lumOff val="50000"/>
        </a:schemeClr>
      </a:solidFill>
    </cs:spPr>
    <cs:defRPr sz="1197"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gradFill flip="none" rotWithShape="1">
        <a:gsLst>
          <a:gs pos="0">
            <a:schemeClr val="phClr"/>
          </a:gs>
          <a:gs pos="75000">
            <a:schemeClr val="phClr">
              <a:lumMod val="60000"/>
              <a:lumOff val="40000"/>
            </a:schemeClr>
          </a:gs>
          <a:gs pos="51000">
            <a:schemeClr val="phClr">
              <a:alpha val="75000"/>
            </a:schemeClr>
          </a:gs>
          <a:gs pos="100000">
            <a:schemeClr val="phClr">
              <a:lumMod val="20000"/>
              <a:lumOff val="80000"/>
              <a:alpha val="15000"/>
            </a:schemeClr>
          </a:gs>
        </a:gsLst>
        <a:lin ang="5400000" scaled="0"/>
      </a:gradFill>
    </cs:spPr>
  </cs:dataPoint>
  <cs:dataPoint3D>
    <cs:lnRef idx="0"/>
    <cs:fillRef idx="0">
      <cs:styleClr val="auto"/>
    </cs:fillRef>
    <cs:effectRef idx="0"/>
    <cs:fontRef idx="minor">
      <a:schemeClr val="dk1"/>
    </cs:fontRef>
    <cs:spPr>
      <a:gradFill flip="none" rotWithShape="1">
        <a:gsLst>
          <a:gs pos="0">
            <a:schemeClr val="phClr"/>
          </a:gs>
          <a:gs pos="75000">
            <a:schemeClr val="phClr">
              <a:lumMod val="60000"/>
              <a:lumOff val="40000"/>
            </a:schemeClr>
          </a:gs>
          <a:gs pos="51000">
            <a:schemeClr val="phClr">
              <a:alpha val="75000"/>
            </a:schemeClr>
          </a:gs>
          <a:gs pos="100000">
            <a:schemeClr val="phClr">
              <a:lumMod val="20000"/>
              <a:lumOff val="80000"/>
              <a:alpha val="15000"/>
            </a:schemeClr>
          </a:gs>
        </a:gsLst>
        <a:lin ang="5400000" scaled="0"/>
      </a:gradFill>
    </cs:spPr>
  </cs:dataPoint3D>
  <cs:dataPointLine>
    <cs:lnRef idx="0">
      <cs:styleClr val="auto"/>
    </cs:lnRef>
    <cs:fillRef idx="0"/>
    <cs:effectRef idx="0"/>
    <cs:fontRef idx="minor">
      <a:schemeClr val="dk1"/>
    </cs:fontRef>
    <cs:spPr>
      <a:ln w="28575" cap="rnd">
        <a:solidFill>
          <a:schemeClr val="phClr"/>
        </a:solidFill>
        <a:round/>
      </a:ln>
    </cs:spPr>
  </cs:dataPointLine>
  <cs:dataPointMarker>
    <cs:lnRef idx="0">
      <cs:styleClr val="auto"/>
    </cs:lnRef>
    <cs:fillRef idx="0">
      <cs:styleClr val="auto"/>
    </cs:fillRef>
    <cs:effectRef idx="0"/>
    <cs:fontRef idx="minor">
      <a:schemeClr val="dk1"/>
    </cs:fontRef>
    <cs:spPr>
      <a:gradFill flip="none" rotWithShape="1">
        <a:gsLst>
          <a:gs pos="0">
            <a:schemeClr val="phClr"/>
          </a:gs>
          <a:gs pos="75000">
            <a:schemeClr val="phClr">
              <a:lumMod val="60000"/>
              <a:lumOff val="40000"/>
            </a:schemeClr>
          </a:gs>
          <a:gs pos="51000">
            <a:schemeClr val="phClr">
              <a:alpha val="75000"/>
            </a:schemeClr>
          </a:gs>
          <a:gs pos="100000">
            <a:schemeClr val="phClr">
              <a:lumMod val="20000"/>
              <a:lumOff val="80000"/>
              <a:alpha val="15000"/>
            </a:schemeClr>
          </a:gs>
        </a:gsLst>
        <a:lin ang="5400000" scaled="0"/>
      </a:gradFill>
      <a:ln w="9525" cap="flat" cmpd="sng" algn="ctr">
        <a:solidFill>
          <a:schemeClr val="phClr">
            <a:shade val="95000"/>
          </a:schemeClr>
        </a:solidFill>
        <a:round/>
      </a:ln>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1197" kern="1200"/>
  </cs:dataTable>
  <cs:downBar>
    <cs:lnRef idx="0"/>
    <cs:fillRef idx="0"/>
    <cs:effectRef idx="0"/>
    <cs:fontRef idx="minor">
      <a:schemeClr val="dk1"/>
    </cs:fontRef>
    <cs:spPr>
      <a:solidFill>
        <a:schemeClr val="dk1">
          <a:lumMod val="75000"/>
          <a:lumOff val="25000"/>
        </a:schemeClr>
      </a:solidFill>
      <a:ln w="9525">
        <a:solidFill>
          <a:schemeClr val="tx1">
            <a:lumMod val="65000"/>
            <a:lumOff val="35000"/>
          </a:schemeClr>
        </a:solidFill>
      </a:ln>
    </cs:spPr>
  </cs:downBar>
  <cs:dropLine>
    <cs:lnRef idx="0"/>
    <cs:fillRef idx="0"/>
    <cs:effectRef idx="0"/>
    <cs:fontRef idx="minor">
      <a:schemeClr val="dk1"/>
    </cs:fontRef>
    <cs:spPr>
      <a:ln w="9525">
        <a:solidFill>
          <a:schemeClr val="tx1">
            <a:lumMod val="35000"/>
            <a:lumOff val="65000"/>
          </a:schemeClr>
        </a:solidFill>
      </a:ln>
    </cs:spPr>
  </cs:dropLine>
  <cs:errorBar>
    <cs:lnRef idx="0"/>
    <cs:fillRef idx="0"/>
    <cs:effectRef idx="0"/>
    <cs:fontRef idx="minor">
      <a:schemeClr val="dk1"/>
    </cs:fontRef>
    <cs:spPr>
      <a:ln w="9525" cap="flat" cmpd="sng" algn="ctr">
        <a:solidFill>
          <a:schemeClr val="tx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100000">
              <a:schemeClr val="tx1">
                <a:lumMod val="5000"/>
                <a:lumOff val="95000"/>
              </a:schemeClr>
            </a:gs>
            <a:gs pos="0">
              <a:schemeClr val="tx1">
                <a:lumMod val="25000"/>
                <a:lumOff val="75000"/>
              </a:schemeClr>
            </a:gs>
          </a:gsLst>
          <a:lin ang="5400000" scaled="0"/>
        </a:gradFill>
        <a:round/>
      </a:ln>
    </cs:spPr>
  </cs:gridlineMajor>
  <cs:gridlineMinor>
    <cs:lnRef idx="0"/>
    <cs:fillRef idx="0"/>
    <cs:effectRef idx="0"/>
    <cs:fontRef idx="minor">
      <a:schemeClr val="dk1"/>
    </cs:fontRef>
    <cs:spPr>
      <a:ln w="9525" cap="flat" cmpd="sng" algn="ctr">
        <a:gradFill>
          <a:gsLst>
            <a:gs pos="100000">
              <a:schemeClr val="tx1">
                <a:lumMod val="5000"/>
                <a:lumOff val="95000"/>
              </a:schemeClr>
            </a:gs>
            <a:gs pos="0">
              <a:schemeClr val="tx1">
                <a:lumMod val="25000"/>
                <a:lumOff val="75000"/>
              </a:schemeClr>
            </a:gs>
          </a:gsLst>
          <a:lin ang="5400000" scaled="0"/>
        </a:gradFill>
        <a:round/>
      </a:ln>
    </cs:spPr>
  </cs:gridlineMinor>
  <cs:hiLoLine>
    <cs:lnRef idx="0"/>
    <cs:fillRef idx="0"/>
    <cs:effectRef idx="0"/>
    <cs:fontRef idx="minor">
      <a:schemeClr val="dk1"/>
    </cs:fontRef>
    <cs:spPr>
      <a:ln w="9525">
        <a:solidFill>
          <a:schemeClr val="tx1">
            <a:lumMod val="50000"/>
            <a:lumOff val="50000"/>
          </a:schemeClr>
        </a:solidFill>
      </a:ln>
    </cs:spPr>
  </cs:hiLoLine>
  <cs:leaderLine>
    <cs:lnRef idx="0"/>
    <cs:fillRef idx="0"/>
    <cs:effectRef idx="0"/>
    <cs:fontRef idx="minor">
      <a:schemeClr val="dk1"/>
    </cs:fontRef>
    <cs:spPr>
      <a:ln w="9525">
        <a:solidFill>
          <a:schemeClr val="tx1">
            <a:lumMod val="35000"/>
            <a:lumOff val="65000"/>
          </a:schemeClr>
        </a:solidFill>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headEnd type="none" w="sm" len="sm"/>
        <a:tailEnd type="none" w="sm" len="sm"/>
      </a:ln>
    </cs:spPr>
    <cs:defRPr sz="1197" kern="1200"/>
  </cs:seriesAxis>
  <cs:seriesLine>
    <cs:lnRef idx="0"/>
    <cs:fillRef idx="0"/>
    <cs:effectRef idx="0"/>
    <cs:fontRef idx="minor">
      <a:schemeClr val="dk1"/>
    </cs:fontRef>
    <cs:spPr>
      <a:ln w="9525">
        <a:solidFill>
          <a:schemeClr val="tx1">
            <a:lumMod val="35000"/>
            <a:lumOff val="65000"/>
          </a:schemeClr>
        </a:solidFill>
        <a:round/>
      </a:ln>
    </cs:spPr>
  </cs:seriesLine>
  <cs:title>
    <cs:lnRef idx="0"/>
    <cs:fillRef idx="0"/>
    <cs:effectRef idx="0"/>
    <cs:fontRef idx="minor">
      <a:schemeClr val="tx1">
        <a:lumMod val="65000"/>
        <a:lumOff val="35000"/>
      </a:schemeClr>
    </cs:fontRef>
    <cs:defRPr sz="2200" b="1" kern="1200" cap="all" spc="50" baseline="0"/>
  </cs:title>
  <cs:trendline>
    <cs:lnRef idx="0">
      <cs:styleClr val="auto"/>
    </cs:lnRef>
    <cs:fillRef idx="0"/>
    <cs:effectRef idx="0"/>
    <cs:fontRef idx="minor">
      <a:schemeClr val="dk1"/>
    </cs:fontRef>
    <cs:spPr>
      <a:ln w="9525" cap="rnd">
        <a:solidFill>
          <a:schemeClr val="phClr"/>
        </a:solidFill>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65000"/>
            <a:lumOff val="3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dk1"/>
    </cs:fontRef>
  </cs:wall>
</cs:chartStyle>
</file>

<file path=ppt/charts/style6.xml><?xml version="1.0" encoding="utf-8"?>
<cs:chartStyle xmlns:cs="http://schemas.microsoft.com/office/drawing/2012/chartStyle" xmlns:a="http://schemas.openxmlformats.org/drawingml/2006/main" id="210">
  <cs:axisTitle>
    <cs:lnRef idx="0"/>
    <cs:fillRef idx="0"/>
    <cs:effectRef idx="0"/>
    <cs:fontRef idx="minor">
      <a:schemeClr val="tx1">
        <a:lumMod val="65000"/>
        <a:lumOff val="35000"/>
      </a:schemeClr>
    </cs:fontRef>
    <cs:defRPr sz="1197" kern="1200" cap="all"/>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dk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bg1"/>
    </cs:fontRef>
    <cs:spPr>
      <a:solidFill>
        <a:schemeClr val="tx1">
          <a:lumMod val="50000"/>
          <a:lumOff val="50000"/>
        </a:schemeClr>
      </a:solidFill>
    </cs:spPr>
    <cs:defRPr sz="1197"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gradFill flip="none" rotWithShape="1">
        <a:gsLst>
          <a:gs pos="0">
            <a:schemeClr val="phClr"/>
          </a:gs>
          <a:gs pos="75000">
            <a:schemeClr val="phClr">
              <a:lumMod val="60000"/>
              <a:lumOff val="40000"/>
            </a:schemeClr>
          </a:gs>
          <a:gs pos="51000">
            <a:schemeClr val="phClr">
              <a:alpha val="75000"/>
            </a:schemeClr>
          </a:gs>
          <a:gs pos="100000">
            <a:schemeClr val="phClr">
              <a:lumMod val="20000"/>
              <a:lumOff val="80000"/>
              <a:alpha val="15000"/>
            </a:schemeClr>
          </a:gs>
        </a:gsLst>
        <a:lin ang="5400000" scaled="0"/>
      </a:gradFill>
    </cs:spPr>
  </cs:dataPoint>
  <cs:dataPoint3D>
    <cs:lnRef idx="0"/>
    <cs:fillRef idx="0">
      <cs:styleClr val="auto"/>
    </cs:fillRef>
    <cs:effectRef idx="0"/>
    <cs:fontRef idx="minor">
      <a:schemeClr val="dk1"/>
    </cs:fontRef>
    <cs:spPr>
      <a:gradFill flip="none" rotWithShape="1">
        <a:gsLst>
          <a:gs pos="0">
            <a:schemeClr val="phClr"/>
          </a:gs>
          <a:gs pos="75000">
            <a:schemeClr val="phClr">
              <a:lumMod val="60000"/>
              <a:lumOff val="40000"/>
            </a:schemeClr>
          </a:gs>
          <a:gs pos="51000">
            <a:schemeClr val="phClr">
              <a:alpha val="75000"/>
            </a:schemeClr>
          </a:gs>
          <a:gs pos="100000">
            <a:schemeClr val="phClr">
              <a:lumMod val="20000"/>
              <a:lumOff val="80000"/>
              <a:alpha val="15000"/>
            </a:schemeClr>
          </a:gs>
        </a:gsLst>
        <a:lin ang="5400000" scaled="0"/>
      </a:gradFill>
    </cs:spPr>
  </cs:dataPoint3D>
  <cs:dataPointLine>
    <cs:lnRef idx="0">
      <cs:styleClr val="auto"/>
    </cs:lnRef>
    <cs:fillRef idx="0"/>
    <cs:effectRef idx="0"/>
    <cs:fontRef idx="minor">
      <a:schemeClr val="dk1"/>
    </cs:fontRef>
    <cs:spPr>
      <a:ln w="28575" cap="rnd">
        <a:solidFill>
          <a:schemeClr val="phClr"/>
        </a:solidFill>
        <a:round/>
      </a:ln>
    </cs:spPr>
  </cs:dataPointLine>
  <cs:dataPointMarker>
    <cs:lnRef idx="0">
      <cs:styleClr val="auto"/>
    </cs:lnRef>
    <cs:fillRef idx="0">
      <cs:styleClr val="auto"/>
    </cs:fillRef>
    <cs:effectRef idx="0"/>
    <cs:fontRef idx="minor">
      <a:schemeClr val="dk1"/>
    </cs:fontRef>
    <cs:spPr>
      <a:gradFill flip="none" rotWithShape="1">
        <a:gsLst>
          <a:gs pos="0">
            <a:schemeClr val="phClr"/>
          </a:gs>
          <a:gs pos="75000">
            <a:schemeClr val="phClr">
              <a:lumMod val="60000"/>
              <a:lumOff val="40000"/>
            </a:schemeClr>
          </a:gs>
          <a:gs pos="51000">
            <a:schemeClr val="phClr">
              <a:alpha val="75000"/>
            </a:schemeClr>
          </a:gs>
          <a:gs pos="100000">
            <a:schemeClr val="phClr">
              <a:lumMod val="20000"/>
              <a:lumOff val="80000"/>
              <a:alpha val="15000"/>
            </a:schemeClr>
          </a:gs>
        </a:gsLst>
        <a:lin ang="5400000" scaled="0"/>
      </a:gradFill>
      <a:ln w="9525" cap="flat" cmpd="sng" algn="ctr">
        <a:solidFill>
          <a:schemeClr val="phClr">
            <a:shade val="95000"/>
          </a:schemeClr>
        </a:solidFill>
        <a:round/>
      </a:ln>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1197" kern="1200"/>
  </cs:dataTable>
  <cs:downBar>
    <cs:lnRef idx="0"/>
    <cs:fillRef idx="0"/>
    <cs:effectRef idx="0"/>
    <cs:fontRef idx="minor">
      <a:schemeClr val="dk1"/>
    </cs:fontRef>
    <cs:spPr>
      <a:solidFill>
        <a:schemeClr val="dk1">
          <a:lumMod val="75000"/>
          <a:lumOff val="25000"/>
        </a:schemeClr>
      </a:solidFill>
      <a:ln w="9525">
        <a:solidFill>
          <a:schemeClr val="tx1">
            <a:lumMod val="65000"/>
            <a:lumOff val="35000"/>
          </a:schemeClr>
        </a:solidFill>
      </a:ln>
    </cs:spPr>
  </cs:downBar>
  <cs:dropLine>
    <cs:lnRef idx="0"/>
    <cs:fillRef idx="0"/>
    <cs:effectRef idx="0"/>
    <cs:fontRef idx="minor">
      <a:schemeClr val="dk1"/>
    </cs:fontRef>
    <cs:spPr>
      <a:ln w="9525">
        <a:solidFill>
          <a:schemeClr val="tx1">
            <a:lumMod val="35000"/>
            <a:lumOff val="65000"/>
          </a:schemeClr>
        </a:solidFill>
      </a:ln>
    </cs:spPr>
  </cs:dropLine>
  <cs:errorBar>
    <cs:lnRef idx="0"/>
    <cs:fillRef idx="0"/>
    <cs:effectRef idx="0"/>
    <cs:fontRef idx="minor">
      <a:schemeClr val="dk1"/>
    </cs:fontRef>
    <cs:spPr>
      <a:ln w="9525" cap="flat" cmpd="sng" algn="ctr">
        <a:solidFill>
          <a:schemeClr val="tx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100000">
              <a:schemeClr val="tx1">
                <a:lumMod val="5000"/>
                <a:lumOff val="95000"/>
              </a:schemeClr>
            </a:gs>
            <a:gs pos="0">
              <a:schemeClr val="tx1">
                <a:lumMod val="25000"/>
                <a:lumOff val="75000"/>
              </a:schemeClr>
            </a:gs>
          </a:gsLst>
          <a:lin ang="5400000" scaled="0"/>
        </a:gradFill>
        <a:round/>
      </a:ln>
    </cs:spPr>
  </cs:gridlineMajor>
  <cs:gridlineMinor>
    <cs:lnRef idx="0"/>
    <cs:fillRef idx="0"/>
    <cs:effectRef idx="0"/>
    <cs:fontRef idx="minor">
      <a:schemeClr val="dk1"/>
    </cs:fontRef>
    <cs:spPr>
      <a:ln w="9525" cap="flat" cmpd="sng" algn="ctr">
        <a:gradFill>
          <a:gsLst>
            <a:gs pos="100000">
              <a:schemeClr val="tx1">
                <a:lumMod val="5000"/>
                <a:lumOff val="95000"/>
              </a:schemeClr>
            </a:gs>
            <a:gs pos="0">
              <a:schemeClr val="tx1">
                <a:lumMod val="25000"/>
                <a:lumOff val="75000"/>
              </a:schemeClr>
            </a:gs>
          </a:gsLst>
          <a:lin ang="5400000" scaled="0"/>
        </a:gradFill>
        <a:round/>
      </a:ln>
    </cs:spPr>
  </cs:gridlineMinor>
  <cs:hiLoLine>
    <cs:lnRef idx="0"/>
    <cs:fillRef idx="0"/>
    <cs:effectRef idx="0"/>
    <cs:fontRef idx="minor">
      <a:schemeClr val="dk1"/>
    </cs:fontRef>
    <cs:spPr>
      <a:ln w="9525">
        <a:solidFill>
          <a:schemeClr val="tx1">
            <a:lumMod val="50000"/>
            <a:lumOff val="50000"/>
          </a:schemeClr>
        </a:solidFill>
      </a:ln>
    </cs:spPr>
  </cs:hiLoLine>
  <cs:leaderLine>
    <cs:lnRef idx="0"/>
    <cs:fillRef idx="0"/>
    <cs:effectRef idx="0"/>
    <cs:fontRef idx="minor">
      <a:schemeClr val="dk1"/>
    </cs:fontRef>
    <cs:spPr>
      <a:ln w="9525">
        <a:solidFill>
          <a:schemeClr val="tx1">
            <a:lumMod val="35000"/>
            <a:lumOff val="65000"/>
          </a:schemeClr>
        </a:solidFill>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headEnd type="none" w="sm" len="sm"/>
        <a:tailEnd type="none" w="sm" len="sm"/>
      </a:ln>
    </cs:spPr>
    <cs:defRPr sz="1197" kern="1200"/>
  </cs:seriesAxis>
  <cs:seriesLine>
    <cs:lnRef idx="0"/>
    <cs:fillRef idx="0"/>
    <cs:effectRef idx="0"/>
    <cs:fontRef idx="minor">
      <a:schemeClr val="dk1"/>
    </cs:fontRef>
    <cs:spPr>
      <a:ln w="9525">
        <a:solidFill>
          <a:schemeClr val="tx1">
            <a:lumMod val="35000"/>
            <a:lumOff val="65000"/>
          </a:schemeClr>
        </a:solidFill>
        <a:round/>
      </a:ln>
    </cs:spPr>
  </cs:seriesLine>
  <cs:title>
    <cs:lnRef idx="0"/>
    <cs:fillRef idx="0"/>
    <cs:effectRef idx="0"/>
    <cs:fontRef idx="minor">
      <a:schemeClr val="tx1">
        <a:lumMod val="65000"/>
        <a:lumOff val="35000"/>
      </a:schemeClr>
    </cs:fontRef>
    <cs:defRPr sz="2200" b="1" kern="1200" cap="all" spc="50" baseline="0"/>
  </cs:title>
  <cs:trendline>
    <cs:lnRef idx="0">
      <cs:styleClr val="auto"/>
    </cs:lnRef>
    <cs:fillRef idx="0"/>
    <cs:effectRef idx="0"/>
    <cs:fontRef idx="minor">
      <a:schemeClr val="dk1"/>
    </cs:fontRef>
    <cs:spPr>
      <a:ln w="9525" cap="rnd">
        <a:solidFill>
          <a:schemeClr val="phClr"/>
        </a:solidFill>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65000"/>
            <a:lumOff val="3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dk1"/>
    </cs:fontRef>
  </cs:wall>
</cs:chartStyle>
</file>

<file path=ppt/charts/style7.xml><?xml version="1.0" encoding="utf-8"?>
<cs:chartStyle xmlns:cs="http://schemas.microsoft.com/office/drawing/2012/chartStyle" xmlns:a="http://schemas.openxmlformats.org/drawingml/2006/main" id="210">
  <cs:axisTitle>
    <cs:lnRef idx="0"/>
    <cs:fillRef idx="0"/>
    <cs:effectRef idx="0"/>
    <cs:fontRef idx="minor">
      <a:schemeClr val="tx1">
        <a:lumMod val="65000"/>
        <a:lumOff val="35000"/>
      </a:schemeClr>
    </cs:fontRef>
    <cs:defRPr sz="1197" kern="1200" cap="all"/>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dk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bg1"/>
    </cs:fontRef>
    <cs:spPr>
      <a:solidFill>
        <a:schemeClr val="tx1">
          <a:lumMod val="50000"/>
          <a:lumOff val="50000"/>
        </a:schemeClr>
      </a:solidFill>
    </cs:spPr>
    <cs:defRPr sz="1197"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gradFill flip="none" rotWithShape="1">
        <a:gsLst>
          <a:gs pos="0">
            <a:schemeClr val="phClr"/>
          </a:gs>
          <a:gs pos="75000">
            <a:schemeClr val="phClr">
              <a:lumMod val="60000"/>
              <a:lumOff val="40000"/>
            </a:schemeClr>
          </a:gs>
          <a:gs pos="51000">
            <a:schemeClr val="phClr">
              <a:alpha val="75000"/>
            </a:schemeClr>
          </a:gs>
          <a:gs pos="100000">
            <a:schemeClr val="phClr">
              <a:lumMod val="20000"/>
              <a:lumOff val="80000"/>
              <a:alpha val="15000"/>
            </a:schemeClr>
          </a:gs>
        </a:gsLst>
        <a:lin ang="5400000" scaled="0"/>
      </a:gradFill>
    </cs:spPr>
  </cs:dataPoint>
  <cs:dataPoint3D>
    <cs:lnRef idx="0"/>
    <cs:fillRef idx="0">
      <cs:styleClr val="auto"/>
    </cs:fillRef>
    <cs:effectRef idx="0"/>
    <cs:fontRef idx="minor">
      <a:schemeClr val="dk1"/>
    </cs:fontRef>
    <cs:spPr>
      <a:gradFill flip="none" rotWithShape="1">
        <a:gsLst>
          <a:gs pos="0">
            <a:schemeClr val="phClr"/>
          </a:gs>
          <a:gs pos="75000">
            <a:schemeClr val="phClr">
              <a:lumMod val="60000"/>
              <a:lumOff val="40000"/>
            </a:schemeClr>
          </a:gs>
          <a:gs pos="51000">
            <a:schemeClr val="phClr">
              <a:alpha val="75000"/>
            </a:schemeClr>
          </a:gs>
          <a:gs pos="100000">
            <a:schemeClr val="phClr">
              <a:lumMod val="20000"/>
              <a:lumOff val="80000"/>
              <a:alpha val="15000"/>
            </a:schemeClr>
          </a:gs>
        </a:gsLst>
        <a:lin ang="5400000" scaled="0"/>
      </a:gradFill>
    </cs:spPr>
  </cs:dataPoint3D>
  <cs:dataPointLine>
    <cs:lnRef idx="0">
      <cs:styleClr val="auto"/>
    </cs:lnRef>
    <cs:fillRef idx="0"/>
    <cs:effectRef idx="0"/>
    <cs:fontRef idx="minor">
      <a:schemeClr val="dk1"/>
    </cs:fontRef>
    <cs:spPr>
      <a:ln w="28575" cap="rnd">
        <a:solidFill>
          <a:schemeClr val="phClr"/>
        </a:solidFill>
        <a:round/>
      </a:ln>
    </cs:spPr>
  </cs:dataPointLine>
  <cs:dataPointMarker>
    <cs:lnRef idx="0">
      <cs:styleClr val="auto"/>
    </cs:lnRef>
    <cs:fillRef idx="0">
      <cs:styleClr val="auto"/>
    </cs:fillRef>
    <cs:effectRef idx="0"/>
    <cs:fontRef idx="minor">
      <a:schemeClr val="dk1"/>
    </cs:fontRef>
    <cs:spPr>
      <a:gradFill flip="none" rotWithShape="1">
        <a:gsLst>
          <a:gs pos="0">
            <a:schemeClr val="phClr"/>
          </a:gs>
          <a:gs pos="75000">
            <a:schemeClr val="phClr">
              <a:lumMod val="60000"/>
              <a:lumOff val="40000"/>
            </a:schemeClr>
          </a:gs>
          <a:gs pos="51000">
            <a:schemeClr val="phClr">
              <a:alpha val="75000"/>
            </a:schemeClr>
          </a:gs>
          <a:gs pos="100000">
            <a:schemeClr val="phClr">
              <a:lumMod val="20000"/>
              <a:lumOff val="80000"/>
              <a:alpha val="15000"/>
            </a:schemeClr>
          </a:gs>
        </a:gsLst>
        <a:lin ang="5400000" scaled="0"/>
      </a:gradFill>
      <a:ln w="9525" cap="flat" cmpd="sng" algn="ctr">
        <a:solidFill>
          <a:schemeClr val="phClr">
            <a:shade val="95000"/>
          </a:schemeClr>
        </a:solidFill>
        <a:round/>
      </a:ln>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1197" kern="1200"/>
  </cs:dataTable>
  <cs:downBar>
    <cs:lnRef idx="0"/>
    <cs:fillRef idx="0"/>
    <cs:effectRef idx="0"/>
    <cs:fontRef idx="minor">
      <a:schemeClr val="dk1"/>
    </cs:fontRef>
    <cs:spPr>
      <a:solidFill>
        <a:schemeClr val="dk1">
          <a:lumMod val="75000"/>
          <a:lumOff val="25000"/>
        </a:schemeClr>
      </a:solidFill>
      <a:ln w="9525">
        <a:solidFill>
          <a:schemeClr val="tx1">
            <a:lumMod val="65000"/>
            <a:lumOff val="35000"/>
          </a:schemeClr>
        </a:solidFill>
      </a:ln>
    </cs:spPr>
  </cs:downBar>
  <cs:dropLine>
    <cs:lnRef idx="0"/>
    <cs:fillRef idx="0"/>
    <cs:effectRef idx="0"/>
    <cs:fontRef idx="minor">
      <a:schemeClr val="dk1"/>
    </cs:fontRef>
    <cs:spPr>
      <a:ln w="9525">
        <a:solidFill>
          <a:schemeClr val="tx1">
            <a:lumMod val="35000"/>
            <a:lumOff val="65000"/>
          </a:schemeClr>
        </a:solidFill>
      </a:ln>
    </cs:spPr>
  </cs:dropLine>
  <cs:errorBar>
    <cs:lnRef idx="0"/>
    <cs:fillRef idx="0"/>
    <cs:effectRef idx="0"/>
    <cs:fontRef idx="minor">
      <a:schemeClr val="dk1"/>
    </cs:fontRef>
    <cs:spPr>
      <a:ln w="9525" cap="flat" cmpd="sng" algn="ctr">
        <a:solidFill>
          <a:schemeClr val="tx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100000">
              <a:schemeClr val="tx1">
                <a:lumMod val="5000"/>
                <a:lumOff val="95000"/>
              </a:schemeClr>
            </a:gs>
            <a:gs pos="0">
              <a:schemeClr val="tx1">
                <a:lumMod val="25000"/>
                <a:lumOff val="75000"/>
              </a:schemeClr>
            </a:gs>
          </a:gsLst>
          <a:lin ang="5400000" scaled="0"/>
        </a:gradFill>
        <a:round/>
      </a:ln>
    </cs:spPr>
  </cs:gridlineMajor>
  <cs:gridlineMinor>
    <cs:lnRef idx="0"/>
    <cs:fillRef idx="0"/>
    <cs:effectRef idx="0"/>
    <cs:fontRef idx="minor">
      <a:schemeClr val="dk1"/>
    </cs:fontRef>
    <cs:spPr>
      <a:ln w="9525" cap="flat" cmpd="sng" algn="ctr">
        <a:gradFill>
          <a:gsLst>
            <a:gs pos="100000">
              <a:schemeClr val="tx1">
                <a:lumMod val="5000"/>
                <a:lumOff val="95000"/>
              </a:schemeClr>
            </a:gs>
            <a:gs pos="0">
              <a:schemeClr val="tx1">
                <a:lumMod val="25000"/>
                <a:lumOff val="75000"/>
              </a:schemeClr>
            </a:gs>
          </a:gsLst>
          <a:lin ang="5400000" scaled="0"/>
        </a:gradFill>
        <a:round/>
      </a:ln>
    </cs:spPr>
  </cs:gridlineMinor>
  <cs:hiLoLine>
    <cs:lnRef idx="0"/>
    <cs:fillRef idx="0"/>
    <cs:effectRef idx="0"/>
    <cs:fontRef idx="minor">
      <a:schemeClr val="dk1"/>
    </cs:fontRef>
    <cs:spPr>
      <a:ln w="9525">
        <a:solidFill>
          <a:schemeClr val="tx1">
            <a:lumMod val="50000"/>
            <a:lumOff val="50000"/>
          </a:schemeClr>
        </a:solidFill>
      </a:ln>
    </cs:spPr>
  </cs:hiLoLine>
  <cs:leaderLine>
    <cs:lnRef idx="0"/>
    <cs:fillRef idx="0"/>
    <cs:effectRef idx="0"/>
    <cs:fontRef idx="minor">
      <a:schemeClr val="dk1"/>
    </cs:fontRef>
    <cs:spPr>
      <a:ln w="9525">
        <a:solidFill>
          <a:schemeClr val="tx1">
            <a:lumMod val="35000"/>
            <a:lumOff val="65000"/>
          </a:schemeClr>
        </a:solidFill>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headEnd type="none" w="sm" len="sm"/>
        <a:tailEnd type="none" w="sm" len="sm"/>
      </a:ln>
    </cs:spPr>
    <cs:defRPr sz="1197" kern="1200"/>
  </cs:seriesAxis>
  <cs:seriesLine>
    <cs:lnRef idx="0"/>
    <cs:fillRef idx="0"/>
    <cs:effectRef idx="0"/>
    <cs:fontRef idx="minor">
      <a:schemeClr val="dk1"/>
    </cs:fontRef>
    <cs:spPr>
      <a:ln w="9525">
        <a:solidFill>
          <a:schemeClr val="tx1">
            <a:lumMod val="35000"/>
            <a:lumOff val="65000"/>
          </a:schemeClr>
        </a:solidFill>
        <a:round/>
      </a:ln>
    </cs:spPr>
  </cs:seriesLine>
  <cs:title>
    <cs:lnRef idx="0"/>
    <cs:fillRef idx="0"/>
    <cs:effectRef idx="0"/>
    <cs:fontRef idx="minor">
      <a:schemeClr val="tx1">
        <a:lumMod val="65000"/>
        <a:lumOff val="35000"/>
      </a:schemeClr>
    </cs:fontRef>
    <cs:defRPr sz="2200" b="1" kern="1200" cap="all" spc="50" baseline="0"/>
  </cs:title>
  <cs:trendline>
    <cs:lnRef idx="0">
      <cs:styleClr val="auto"/>
    </cs:lnRef>
    <cs:fillRef idx="0"/>
    <cs:effectRef idx="0"/>
    <cs:fontRef idx="minor">
      <a:schemeClr val="dk1"/>
    </cs:fontRef>
    <cs:spPr>
      <a:ln w="9525" cap="rnd">
        <a:solidFill>
          <a:schemeClr val="phClr"/>
        </a:solidFill>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65000"/>
            <a:lumOff val="3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dk1"/>
    </cs:fontRef>
  </cs:wall>
</cs:chartStyle>
</file>

<file path=ppt/charts/style8.xml><?xml version="1.0" encoding="utf-8"?>
<cs:chartStyle xmlns:cs="http://schemas.microsoft.com/office/drawing/2012/chartStyle" xmlns:a="http://schemas.openxmlformats.org/drawingml/2006/main" id="210">
  <cs:axisTitle>
    <cs:lnRef idx="0"/>
    <cs:fillRef idx="0"/>
    <cs:effectRef idx="0"/>
    <cs:fontRef idx="minor">
      <a:schemeClr val="tx1">
        <a:lumMod val="65000"/>
        <a:lumOff val="35000"/>
      </a:schemeClr>
    </cs:fontRef>
    <cs:defRPr sz="1197" kern="1200" cap="all"/>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dk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bg1"/>
    </cs:fontRef>
    <cs:spPr>
      <a:solidFill>
        <a:schemeClr val="tx1">
          <a:lumMod val="50000"/>
          <a:lumOff val="50000"/>
        </a:schemeClr>
      </a:solidFill>
    </cs:spPr>
    <cs:defRPr sz="1197"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gradFill flip="none" rotWithShape="1">
        <a:gsLst>
          <a:gs pos="0">
            <a:schemeClr val="phClr"/>
          </a:gs>
          <a:gs pos="75000">
            <a:schemeClr val="phClr">
              <a:lumMod val="60000"/>
              <a:lumOff val="40000"/>
            </a:schemeClr>
          </a:gs>
          <a:gs pos="51000">
            <a:schemeClr val="phClr">
              <a:alpha val="75000"/>
            </a:schemeClr>
          </a:gs>
          <a:gs pos="100000">
            <a:schemeClr val="phClr">
              <a:lumMod val="20000"/>
              <a:lumOff val="80000"/>
              <a:alpha val="15000"/>
            </a:schemeClr>
          </a:gs>
        </a:gsLst>
        <a:lin ang="5400000" scaled="0"/>
      </a:gradFill>
    </cs:spPr>
  </cs:dataPoint>
  <cs:dataPoint3D>
    <cs:lnRef idx="0"/>
    <cs:fillRef idx="0">
      <cs:styleClr val="auto"/>
    </cs:fillRef>
    <cs:effectRef idx="0"/>
    <cs:fontRef idx="minor">
      <a:schemeClr val="dk1"/>
    </cs:fontRef>
    <cs:spPr>
      <a:gradFill flip="none" rotWithShape="1">
        <a:gsLst>
          <a:gs pos="0">
            <a:schemeClr val="phClr"/>
          </a:gs>
          <a:gs pos="75000">
            <a:schemeClr val="phClr">
              <a:lumMod val="60000"/>
              <a:lumOff val="40000"/>
            </a:schemeClr>
          </a:gs>
          <a:gs pos="51000">
            <a:schemeClr val="phClr">
              <a:alpha val="75000"/>
            </a:schemeClr>
          </a:gs>
          <a:gs pos="100000">
            <a:schemeClr val="phClr">
              <a:lumMod val="20000"/>
              <a:lumOff val="80000"/>
              <a:alpha val="15000"/>
            </a:schemeClr>
          </a:gs>
        </a:gsLst>
        <a:lin ang="5400000" scaled="0"/>
      </a:gradFill>
    </cs:spPr>
  </cs:dataPoint3D>
  <cs:dataPointLine>
    <cs:lnRef idx="0">
      <cs:styleClr val="auto"/>
    </cs:lnRef>
    <cs:fillRef idx="0"/>
    <cs:effectRef idx="0"/>
    <cs:fontRef idx="minor">
      <a:schemeClr val="dk1"/>
    </cs:fontRef>
    <cs:spPr>
      <a:ln w="28575" cap="rnd">
        <a:solidFill>
          <a:schemeClr val="phClr"/>
        </a:solidFill>
        <a:round/>
      </a:ln>
    </cs:spPr>
  </cs:dataPointLine>
  <cs:dataPointMarker>
    <cs:lnRef idx="0">
      <cs:styleClr val="auto"/>
    </cs:lnRef>
    <cs:fillRef idx="0">
      <cs:styleClr val="auto"/>
    </cs:fillRef>
    <cs:effectRef idx="0"/>
    <cs:fontRef idx="minor">
      <a:schemeClr val="dk1"/>
    </cs:fontRef>
    <cs:spPr>
      <a:gradFill flip="none" rotWithShape="1">
        <a:gsLst>
          <a:gs pos="0">
            <a:schemeClr val="phClr"/>
          </a:gs>
          <a:gs pos="75000">
            <a:schemeClr val="phClr">
              <a:lumMod val="60000"/>
              <a:lumOff val="40000"/>
            </a:schemeClr>
          </a:gs>
          <a:gs pos="51000">
            <a:schemeClr val="phClr">
              <a:alpha val="75000"/>
            </a:schemeClr>
          </a:gs>
          <a:gs pos="100000">
            <a:schemeClr val="phClr">
              <a:lumMod val="20000"/>
              <a:lumOff val="80000"/>
              <a:alpha val="15000"/>
            </a:schemeClr>
          </a:gs>
        </a:gsLst>
        <a:lin ang="5400000" scaled="0"/>
      </a:gradFill>
      <a:ln w="9525" cap="flat" cmpd="sng" algn="ctr">
        <a:solidFill>
          <a:schemeClr val="phClr">
            <a:shade val="95000"/>
          </a:schemeClr>
        </a:solidFill>
        <a:round/>
      </a:ln>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1197" kern="1200"/>
  </cs:dataTable>
  <cs:downBar>
    <cs:lnRef idx="0"/>
    <cs:fillRef idx="0"/>
    <cs:effectRef idx="0"/>
    <cs:fontRef idx="minor">
      <a:schemeClr val="dk1"/>
    </cs:fontRef>
    <cs:spPr>
      <a:solidFill>
        <a:schemeClr val="dk1">
          <a:lumMod val="75000"/>
          <a:lumOff val="25000"/>
        </a:schemeClr>
      </a:solidFill>
      <a:ln w="9525">
        <a:solidFill>
          <a:schemeClr val="tx1">
            <a:lumMod val="65000"/>
            <a:lumOff val="35000"/>
          </a:schemeClr>
        </a:solidFill>
      </a:ln>
    </cs:spPr>
  </cs:downBar>
  <cs:dropLine>
    <cs:lnRef idx="0"/>
    <cs:fillRef idx="0"/>
    <cs:effectRef idx="0"/>
    <cs:fontRef idx="minor">
      <a:schemeClr val="dk1"/>
    </cs:fontRef>
    <cs:spPr>
      <a:ln w="9525">
        <a:solidFill>
          <a:schemeClr val="tx1">
            <a:lumMod val="35000"/>
            <a:lumOff val="65000"/>
          </a:schemeClr>
        </a:solidFill>
      </a:ln>
    </cs:spPr>
  </cs:dropLine>
  <cs:errorBar>
    <cs:lnRef idx="0"/>
    <cs:fillRef idx="0"/>
    <cs:effectRef idx="0"/>
    <cs:fontRef idx="minor">
      <a:schemeClr val="dk1"/>
    </cs:fontRef>
    <cs:spPr>
      <a:ln w="9525" cap="flat" cmpd="sng" algn="ctr">
        <a:solidFill>
          <a:schemeClr val="tx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100000">
              <a:schemeClr val="tx1">
                <a:lumMod val="5000"/>
                <a:lumOff val="95000"/>
              </a:schemeClr>
            </a:gs>
            <a:gs pos="0">
              <a:schemeClr val="tx1">
                <a:lumMod val="25000"/>
                <a:lumOff val="75000"/>
              </a:schemeClr>
            </a:gs>
          </a:gsLst>
          <a:lin ang="5400000" scaled="0"/>
        </a:gradFill>
        <a:round/>
      </a:ln>
    </cs:spPr>
  </cs:gridlineMajor>
  <cs:gridlineMinor>
    <cs:lnRef idx="0"/>
    <cs:fillRef idx="0"/>
    <cs:effectRef idx="0"/>
    <cs:fontRef idx="minor">
      <a:schemeClr val="dk1"/>
    </cs:fontRef>
    <cs:spPr>
      <a:ln w="9525" cap="flat" cmpd="sng" algn="ctr">
        <a:gradFill>
          <a:gsLst>
            <a:gs pos="100000">
              <a:schemeClr val="tx1">
                <a:lumMod val="5000"/>
                <a:lumOff val="95000"/>
              </a:schemeClr>
            </a:gs>
            <a:gs pos="0">
              <a:schemeClr val="tx1">
                <a:lumMod val="25000"/>
                <a:lumOff val="75000"/>
              </a:schemeClr>
            </a:gs>
          </a:gsLst>
          <a:lin ang="5400000" scaled="0"/>
        </a:gradFill>
        <a:round/>
      </a:ln>
    </cs:spPr>
  </cs:gridlineMinor>
  <cs:hiLoLine>
    <cs:lnRef idx="0"/>
    <cs:fillRef idx="0"/>
    <cs:effectRef idx="0"/>
    <cs:fontRef idx="minor">
      <a:schemeClr val="dk1"/>
    </cs:fontRef>
    <cs:spPr>
      <a:ln w="9525">
        <a:solidFill>
          <a:schemeClr val="tx1">
            <a:lumMod val="50000"/>
            <a:lumOff val="50000"/>
          </a:schemeClr>
        </a:solidFill>
      </a:ln>
    </cs:spPr>
  </cs:hiLoLine>
  <cs:leaderLine>
    <cs:lnRef idx="0"/>
    <cs:fillRef idx="0"/>
    <cs:effectRef idx="0"/>
    <cs:fontRef idx="minor">
      <a:schemeClr val="dk1"/>
    </cs:fontRef>
    <cs:spPr>
      <a:ln w="9525">
        <a:solidFill>
          <a:schemeClr val="tx1">
            <a:lumMod val="35000"/>
            <a:lumOff val="65000"/>
          </a:schemeClr>
        </a:solidFill>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headEnd type="none" w="sm" len="sm"/>
        <a:tailEnd type="none" w="sm" len="sm"/>
      </a:ln>
    </cs:spPr>
    <cs:defRPr sz="1197" kern="1200"/>
  </cs:seriesAxis>
  <cs:seriesLine>
    <cs:lnRef idx="0"/>
    <cs:fillRef idx="0"/>
    <cs:effectRef idx="0"/>
    <cs:fontRef idx="minor">
      <a:schemeClr val="dk1"/>
    </cs:fontRef>
    <cs:spPr>
      <a:ln w="9525">
        <a:solidFill>
          <a:schemeClr val="tx1">
            <a:lumMod val="35000"/>
            <a:lumOff val="65000"/>
          </a:schemeClr>
        </a:solidFill>
        <a:round/>
      </a:ln>
    </cs:spPr>
  </cs:seriesLine>
  <cs:title>
    <cs:lnRef idx="0"/>
    <cs:fillRef idx="0"/>
    <cs:effectRef idx="0"/>
    <cs:fontRef idx="minor">
      <a:schemeClr val="tx1">
        <a:lumMod val="65000"/>
        <a:lumOff val="35000"/>
      </a:schemeClr>
    </cs:fontRef>
    <cs:defRPr sz="2200" b="1" kern="1200" cap="all" spc="50" baseline="0"/>
  </cs:title>
  <cs:trendline>
    <cs:lnRef idx="0">
      <cs:styleClr val="auto"/>
    </cs:lnRef>
    <cs:fillRef idx="0"/>
    <cs:effectRef idx="0"/>
    <cs:fontRef idx="minor">
      <a:schemeClr val="dk1"/>
    </cs:fontRef>
    <cs:spPr>
      <a:ln w="9525" cap="rnd">
        <a:solidFill>
          <a:schemeClr val="phClr"/>
        </a:solidFill>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65000"/>
            <a:lumOff val="3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dk1"/>
    </cs:fontRef>
  </cs:wall>
</cs:chartStyle>
</file>

<file path=ppt/charts/style9.xml><?xml version="1.0" encoding="utf-8"?>
<cs:chartStyle xmlns:cs="http://schemas.microsoft.com/office/drawing/2012/chartStyle" xmlns:a="http://schemas.openxmlformats.org/drawingml/2006/main" id="210">
  <cs:axisTitle>
    <cs:lnRef idx="0"/>
    <cs:fillRef idx="0"/>
    <cs:effectRef idx="0"/>
    <cs:fontRef idx="minor">
      <a:schemeClr val="tx1">
        <a:lumMod val="65000"/>
        <a:lumOff val="35000"/>
      </a:schemeClr>
    </cs:fontRef>
    <cs:defRPr sz="1197" kern="1200" cap="all"/>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dk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bg1"/>
    </cs:fontRef>
    <cs:spPr>
      <a:solidFill>
        <a:schemeClr val="tx1">
          <a:lumMod val="50000"/>
          <a:lumOff val="50000"/>
        </a:schemeClr>
      </a:solidFill>
    </cs:spPr>
    <cs:defRPr sz="1197"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gradFill flip="none" rotWithShape="1">
        <a:gsLst>
          <a:gs pos="0">
            <a:schemeClr val="phClr"/>
          </a:gs>
          <a:gs pos="75000">
            <a:schemeClr val="phClr">
              <a:lumMod val="60000"/>
              <a:lumOff val="40000"/>
            </a:schemeClr>
          </a:gs>
          <a:gs pos="51000">
            <a:schemeClr val="phClr">
              <a:alpha val="75000"/>
            </a:schemeClr>
          </a:gs>
          <a:gs pos="100000">
            <a:schemeClr val="phClr">
              <a:lumMod val="20000"/>
              <a:lumOff val="80000"/>
              <a:alpha val="15000"/>
            </a:schemeClr>
          </a:gs>
        </a:gsLst>
        <a:lin ang="5400000" scaled="0"/>
      </a:gradFill>
    </cs:spPr>
  </cs:dataPoint>
  <cs:dataPoint3D>
    <cs:lnRef idx="0"/>
    <cs:fillRef idx="0">
      <cs:styleClr val="auto"/>
    </cs:fillRef>
    <cs:effectRef idx="0"/>
    <cs:fontRef idx="minor">
      <a:schemeClr val="dk1"/>
    </cs:fontRef>
    <cs:spPr>
      <a:gradFill flip="none" rotWithShape="1">
        <a:gsLst>
          <a:gs pos="0">
            <a:schemeClr val="phClr"/>
          </a:gs>
          <a:gs pos="75000">
            <a:schemeClr val="phClr">
              <a:lumMod val="60000"/>
              <a:lumOff val="40000"/>
            </a:schemeClr>
          </a:gs>
          <a:gs pos="51000">
            <a:schemeClr val="phClr">
              <a:alpha val="75000"/>
            </a:schemeClr>
          </a:gs>
          <a:gs pos="100000">
            <a:schemeClr val="phClr">
              <a:lumMod val="20000"/>
              <a:lumOff val="80000"/>
              <a:alpha val="15000"/>
            </a:schemeClr>
          </a:gs>
        </a:gsLst>
        <a:lin ang="5400000" scaled="0"/>
      </a:gradFill>
    </cs:spPr>
  </cs:dataPoint3D>
  <cs:dataPointLine>
    <cs:lnRef idx="0">
      <cs:styleClr val="auto"/>
    </cs:lnRef>
    <cs:fillRef idx="0"/>
    <cs:effectRef idx="0"/>
    <cs:fontRef idx="minor">
      <a:schemeClr val="dk1"/>
    </cs:fontRef>
    <cs:spPr>
      <a:ln w="28575" cap="rnd">
        <a:solidFill>
          <a:schemeClr val="phClr"/>
        </a:solidFill>
        <a:round/>
      </a:ln>
    </cs:spPr>
  </cs:dataPointLine>
  <cs:dataPointMarker>
    <cs:lnRef idx="0">
      <cs:styleClr val="auto"/>
    </cs:lnRef>
    <cs:fillRef idx="0">
      <cs:styleClr val="auto"/>
    </cs:fillRef>
    <cs:effectRef idx="0"/>
    <cs:fontRef idx="minor">
      <a:schemeClr val="dk1"/>
    </cs:fontRef>
    <cs:spPr>
      <a:gradFill flip="none" rotWithShape="1">
        <a:gsLst>
          <a:gs pos="0">
            <a:schemeClr val="phClr"/>
          </a:gs>
          <a:gs pos="75000">
            <a:schemeClr val="phClr">
              <a:lumMod val="60000"/>
              <a:lumOff val="40000"/>
            </a:schemeClr>
          </a:gs>
          <a:gs pos="51000">
            <a:schemeClr val="phClr">
              <a:alpha val="75000"/>
            </a:schemeClr>
          </a:gs>
          <a:gs pos="100000">
            <a:schemeClr val="phClr">
              <a:lumMod val="20000"/>
              <a:lumOff val="80000"/>
              <a:alpha val="15000"/>
            </a:schemeClr>
          </a:gs>
        </a:gsLst>
        <a:lin ang="5400000" scaled="0"/>
      </a:gradFill>
      <a:ln w="9525" cap="flat" cmpd="sng" algn="ctr">
        <a:solidFill>
          <a:schemeClr val="phClr">
            <a:shade val="95000"/>
          </a:schemeClr>
        </a:solidFill>
        <a:round/>
      </a:ln>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1197" kern="1200"/>
  </cs:dataTable>
  <cs:downBar>
    <cs:lnRef idx="0"/>
    <cs:fillRef idx="0"/>
    <cs:effectRef idx="0"/>
    <cs:fontRef idx="minor">
      <a:schemeClr val="dk1"/>
    </cs:fontRef>
    <cs:spPr>
      <a:solidFill>
        <a:schemeClr val="dk1">
          <a:lumMod val="75000"/>
          <a:lumOff val="25000"/>
        </a:schemeClr>
      </a:solidFill>
      <a:ln w="9525">
        <a:solidFill>
          <a:schemeClr val="tx1">
            <a:lumMod val="65000"/>
            <a:lumOff val="35000"/>
          </a:schemeClr>
        </a:solidFill>
      </a:ln>
    </cs:spPr>
  </cs:downBar>
  <cs:dropLine>
    <cs:lnRef idx="0"/>
    <cs:fillRef idx="0"/>
    <cs:effectRef idx="0"/>
    <cs:fontRef idx="minor">
      <a:schemeClr val="dk1"/>
    </cs:fontRef>
    <cs:spPr>
      <a:ln w="9525">
        <a:solidFill>
          <a:schemeClr val="tx1">
            <a:lumMod val="35000"/>
            <a:lumOff val="65000"/>
          </a:schemeClr>
        </a:solidFill>
      </a:ln>
    </cs:spPr>
  </cs:dropLine>
  <cs:errorBar>
    <cs:lnRef idx="0"/>
    <cs:fillRef idx="0"/>
    <cs:effectRef idx="0"/>
    <cs:fontRef idx="minor">
      <a:schemeClr val="dk1"/>
    </cs:fontRef>
    <cs:spPr>
      <a:ln w="9525" cap="flat" cmpd="sng" algn="ctr">
        <a:solidFill>
          <a:schemeClr val="tx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100000">
              <a:schemeClr val="tx1">
                <a:lumMod val="5000"/>
                <a:lumOff val="95000"/>
              </a:schemeClr>
            </a:gs>
            <a:gs pos="0">
              <a:schemeClr val="tx1">
                <a:lumMod val="25000"/>
                <a:lumOff val="75000"/>
              </a:schemeClr>
            </a:gs>
          </a:gsLst>
          <a:lin ang="5400000" scaled="0"/>
        </a:gradFill>
        <a:round/>
      </a:ln>
    </cs:spPr>
  </cs:gridlineMajor>
  <cs:gridlineMinor>
    <cs:lnRef idx="0"/>
    <cs:fillRef idx="0"/>
    <cs:effectRef idx="0"/>
    <cs:fontRef idx="minor">
      <a:schemeClr val="dk1"/>
    </cs:fontRef>
    <cs:spPr>
      <a:ln w="9525" cap="flat" cmpd="sng" algn="ctr">
        <a:gradFill>
          <a:gsLst>
            <a:gs pos="100000">
              <a:schemeClr val="tx1">
                <a:lumMod val="5000"/>
                <a:lumOff val="95000"/>
              </a:schemeClr>
            </a:gs>
            <a:gs pos="0">
              <a:schemeClr val="tx1">
                <a:lumMod val="25000"/>
                <a:lumOff val="75000"/>
              </a:schemeClr>
            </a:gs>
          </a:gsLst>
          <a:lin ang="5400000" scaled="0"/>
        </a:gradFill>
        <a:round/>
      </a:ln>
    </cs:spPr>
  </cs:gridlineMinor>
  <cs:hiLoLine>
    <cs:lnRef idx="0"/>
    <cs:fillRef idx="0"/>
    <cs:effectRef idx="0"/>
    <cs:fontRef idx="minor">
      <a:schemeClr val="dk1"/>
    </cs:fontRef>
    <cs:spPr>
      <a:ln w="9525">
        <a:solidFill>
          <a:schemeClr val="tx1">
            <a:lumMod val="50000"/>
            <a:lumOff val="50000"/>
          </a:schemeClr>
        </a:solidFill>
      </a:ln>
    </cs:spPr>
  </cs:hiLoLine>
  <cs:leaderLine>
    <cs:lnRef idx="0"/>
    <cs:fillRef idx="0"/>
    <cs:effectRef idx="0"/>
    <cs:fontRef idx="minor">
      <a:schemeClr val="dk1"/>
    </cs:fontRef>
    <cs:spPr>
      <a:ln w="9525">
        <a:solidFill>
          <a:schemeClr val="tx1">
            <a:lumMod val="35000"/>
            <a:lumOff val="65000"/>
          </a:schemeClr>
        </a:solidFill>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headEnd type="none" w="sm" len="sm"/>
        <a:tailEnd type="none" w="sm" len="sm"/>
      </a:ln>
    </cs:spPr>
    <cs:defRPr sz="1197" kern="1200"/>
  </cs:seriesAxis>
  <cs:seriesLine>
    <cs:lnRef idx="0"/>
    <cs:fillRef idx="0"/>
    <cs:effectRef idx="0"/>
    <cs:fontRef idx="minor">
      <a:schemeClr val="dk1"/>
    </cs:fontRef>
    <cs:spPr>
      <a:ln w="9525">
        <a:solidFill>
          <a:schemeClr val="tx1">
            <a:lumMod val="35000"/>
            <a:lumOff val="65000"/>
          </a:schemeClr>
        </a:solidFill>
        <a:round/>
      </a:ln>
    </cs:spPr>
  </cs:seriesLine>
  <cs:title>
    <cs:lnRef idx="0"/>
    <cs:fillRef idx="0"/>
    <cs:effectRef idx="0"/>
    <cs:fontRef idx="minor">
      <a:schemeClr val="tx1">
        <a:lumMod val="65000"/>
        <a:lumOff val="35000"/>
      </a:schemeClr>
    </cs:fontRef>
    <cs:defRPr sz="2200" b="1" kern="1200" cap="all" spc="50" baseline="0"/>
  </cs:title>
  <cs:trendline>
    <cs:lnRef idx="0">
      <cs:styleClr val="auto"/>
    </cs:lnRef>
    <cs:fillRef idx="0"/>
    <cs:effectRef idx="0"/>
    <cs:fontRef idx="minor">
      <a:schemeClr val="dk1"/>
    </cs:fontRef>
    <cs:spPr>
      <a:ln w="9525" cap="rnd">
        <a:solidFill>
          <a:schemeClr val="phClr"/>
        </a:solidFill>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65000"/>
            <a:lumOff val="3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dk1"/>
    </cs:fontRef>
  </cs:wall>
</cs:chartStyle>
</file>

<file path=ppt/charts/style10.xml><?xml version="1.0" encoding="utf-8"?>
<cs:chartStyle xmlns:cs="http://schemas.microsoft.com/office/drawing/2012/chartStyle" xmlns:a="http://schemas.openxmlformats.org/drawingml/2006/main" id="210">
  <cs:axisTitle>
    <cs:lnRef idx="0"/>
    <cs:fillRef idx="0"/>
    <cs:effectRef idx="0"/>
    <cs:fontRef idx="minor">
      <a:schemeClr val="tx1">
        <a:lumMod val="65000"/>
        <a:lumOff val="35000"/>
      </a:schemeClr>
    </cs:fontRef>
    <cs:defRPr sz="1197" kern="1200" cap="all"/>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dk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bg1"/>
    </cs:fontRef>
    <cs:spPr>
      <a:solidFill>
        <a:schemeClr val="tx1">
          <a:lumMod val="50000"/>
          <a:lumOff val="50000"/>
        </a:schemeClr>
      </a:solidFill>
    </cs:spPr>
    <cs:defRPr sz="1197"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gradFill flip="none" rotWithShape="1">
        <a:gsLst>
          <a:gs pos="0">
            <a:schemeClr val="phClr"/>
          </a:gs>
          <a:gs pos="75000">
            <a:schemeClr val="phClr">
              <a:lumMod val="60000"/>
              <a:lumOff val="40000"/>
            </a:schemeClr>
          </a:gs>
          <a:gs pos="51000">
            <a:schemeClr val="phClr">
              <a:alpha val="75000"/>
            </a:schemeClr>
          </a:gs>
          <a:gs pos="100000">
            <a:schemeClr val="phClr">
              <a:lumMod val="20000"/>
              <a:lumOff val="80000"/>
              <a:alpha val="15000"/>
            </a:schemeClr>
          </a:gs>
        </a:gsLst>
        <a:lin ang="5400000" scaled="0"/>
      </a:gradFill>
    </cs:spPr>
  </cs:dataPoint>
  <cs:dataPoint3D>
    <cs:lnRef idx="0"/>
    <cs:fillRef idx="0">
      <cs:styleClr val="auto"/>
    </cs:fillRef>
    <cs:effectRef idx="0"/>
    <cs:fontRef idx="minor">
      <a:schemeClr val="dk1"/>
    </cs:fontRef>
    <cs:spPr>
      <a:gradFill flip="none" rotWithShape="1">
        <a:gsLst>
          <a:gs pos="0">
            <a:schemeClr val="phClr"/>
          </a:gs>
          <a:gs pos="75000">
            <a:schemeClr val="phClr">
              <a:lumMod val="60000"/>
              <a:lumOff val="40000"/>
            </a:schemeClr>
          </a:gs>
          <a:gs pos="51000">
            <a:schemeClr val="phClr">
              <a:alpha val="75000"/>
            </a:schemeClr>
          </a:gs>
          <a:gs pos="100000">
            <a:schemeClr val="phClr">
              <a:lumMod val="20000"/>
              <a:lumOff val="80000"/>
              <a:alpha val="15000"/>
            </a:schemeClr>
          </a:gs>
        </a:gsLst>
        <a:lin ang="5400000" scaled="0"/>
      </a:gradFill>
    </cs:spPr>
  </cs:dataPoint3D>
  <cs:dataPointLine>
    <cs:lnRef idx="0">
      <cs:styleClr val="auto"/>
    </cs:lnRef>
    <cs:fillRef idx="0"/>
    <cs:effectRef idx="0"/>
    <cs:fontRef idx="minor">
      <a:schemeClr val="dk1"/>
    </cs:fontRef>
    <cs:spPr>
      <a:ln w="28575" cap="rnd">
        <a:solidFill>
          <a:schemeClr val="phClr"/>
        </a:solidFill>
        <a:round/>
      </a:ln>
    </cs:spPr>
  </cs:dataPointLine>
  <cs:dataPointMarker>
    <cs:lnRef idx="0">
      <cs:styleClr val="auto"/>
    </cs:lnRef>
    <cs:fillRef idx="0">
      <cs:styleClr val="auto"/>
    </cs:fillRef>
    <cs:effectRef idx="0"/>
    <cs:fontRef idx="minor">
      <a:schemeClr val="dk1"/>
    </cs:fontRef>
    <cs:spPr>
      <a:gradFill flip="none" rotWithShape="1">
        <a:gsLst>
          <a:gs pos="0">
            <a:schemeClr val="phClr"/>
          </a:gs>
          <a:gs pos="75000">
            <a:schemeClr val="phClr">
              <a:lumMod val="60000"/>
              <a:lumOff val="40000"/>
            </a:schemeClr>
          </a:gs>
          <a:gs pos="51000">
            <a:schemeClr val="phClr">
              <a:alpha val="75000"/>
            </a:schemeClr>
          </a:gs>
          <a:gs pos="100000">
            <a:schemeClr val="phClr">
              <a:lumMod val="20000"/>
              <a:lumOff val="80000"/>
              <a:alpha val="15000"/>
            </a:schemeClr>
          </a:gs>
        </a:gsLst>
        <a:lin ang="5400000" scaled="0"/>
      </a:gradFill>
      <a:ln w="9525" cap="flat" cmpd="sng" algn="ctr">
        <a:solidFill>
          <a:schemeClr val="phClr">
            <a:shade val="95000"/>
          </a:schemeClr>
        </a:solidFill>
        <a:round/>
      </a:ln>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1197" kern="1200"/>
  </cs:dataTable>
  <cs:downBar>
    <cs:lnRef idx="0"/>
    <cs:fillRef idx="0"/>
    <cs:effectRef idx="0"/>
    <cs:fontRef idx="minor">
      <a:schemeClr val="dk1"/>
    </cs:fontRef>
    <cs:spPr>
      <a:solidFill>
        <a:schemeClr val="dk1">
          <a:lumMod val="75000"/>
          <a:lumOff val="25000"/>
        </a:schemeClr>
      </a:solidFill>
      <a:ln w="9525">
        <a:solidFill>
          <a:schemeClr val="tx1">
            <a:lumMod val="65000"/>
            <a:lumOff val="35000"/>
          </a:schemeClr>
        </a:solidFill>
      </a:ln>
    </cs:spPr>
  </cs:downBar>
  <cs:dropLine>
    <cs:lnRef idx="0"/>
    <cs:fillRef idx="0"/>
    <cs:effectRef idx="0"/>
    <cs:fontRef idx="minor">
      <a:schemeClr val="dk1"/>
    </cs:fontRef>
    <cs:spPr>
      <a:ln w="9525">
        <a:solidFill>
          <a:schemeClr val="tx1">
            <a:lumMod val="35000"/>
            <a:lumOff val="65000"/>
          </a:schemeClr>
        </a:solidFill>
      </a:ln>
    </cs:spPr>
  </cs:dropLine>
  <cs:errorBar>
    <cs:lnRef idx="0"/>
    <cs:fillRef idx="0"/>
    <cs:effectRef idx="0"/>
    <cs:fontRef idx="minor">
      <a:schemeClr val="dk1"/>
    </cs:fontRef>
    <cs:spPr>
      <a:ln w="9525" cap="flat" cmpd="sng" algn="ctr">
        <a:solidFill>
          <a:schemeClr val="tx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100000">
              <a:schemeClr val="tx1">
                <a:lumMod val="5000"/>
                <a:lumOff val="95000"/>
              </a:schemeClr>
            </a:gs>
            <a:gs pos="0">
              <a:schemeClr val="tx1">
                <a:lumMod val="25000"/>
                <a:lumOff val="75000"/>
              </a:schemeClr>
            </a:gs>
          </a:gsLst>
          <a:lin ang="5400000" scaled="0"/>
        </a:gradFill>
        <a:round/>
      </a:ln>
    </cs:spPr>
  </cs:gridlineMajor>
  <cs:gridlineMinor>
    <cs:lnRef idx="0"/>
    <cs:fillRef idx="0"/>
    <cs:effectRef idx="0"/>
    <cs:fontRef idx="minor">
      <a:schemeClr val="dk1"/>
    </cs:fontRef>
    <cs:spPr>
      <a:ln w="9525" cap="flat" cmpd="sng" algn="ctr">
        <a:gradFill>
          <a:gsLst>
            <a:gs pos="100000">
              <a:schemeClr val="tx1">
                <a:lumMod val="5000"/>
                <a:lumOff val="95000"/>
              </a:schemeClr>
            </a:gs>
            <a:gs pos="0">
              <a:schemeClr val="tx1">
                <a:lumMod val="25000"/>
                <a:lumOff val="75000"/>
              </a:schemeClr>
            </a:gs>
          </a:gsLst>
          <a:lin ang="5400000" scaled="0"/>
        </a:gradFill>
        <a:round/>
      </a:ln>
    </cs:spPr>
  </cs:gridlineMinor>
  <cs:hiLoLine>
    <cs:lnRef idx="0"/>
    <cs:fillRef idx="0"/>
    <cs:effectRef idx="0"/>
    <cs:fontRef idx="minor">
      <a:schemeClr val="dk1"/>
    </cs:fontRef>
    <cs:spPr>
      <a:ln w="9525">
        <a:solidFill>
          <a:schemeClr val="tx1">
            <a:lumMod val="50000"/>
            <a:lumOff val="50000"/>
          </a:schemeClr>
        </a:solidFill>
      </a:ln>
    </cs:spPr>
  </cs:hiLoLine>
  <cs:leaderLine>
    <cs:lnRef idx="0"/>
    <cs:fillRef idx="0"/>
    <cs:effectRef idx="0"/>
    <cs:fontRef idx="minor">
      <a:schemeClr val="dk1"/>
    </cs:fontRef>
    <cs:spPr>
      <a:ln w="9525">
        <a:solidFill>
          <a:schemeClr val="tx1">
            <a:lumMod val="35000"/>
            <a:lumOff val="65000"/>
          </a:schemeClr>
        </a:solidFill>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headEnd type="none" w="sm" len="sm"/>
        <a:tailEnd type="none" w="sm" len="sm"/>
      </a:ln>
    </cs:spPr>
    <cs:defRPr sz="1197" kern="1200"/>
  </cs:seriesAxis>
  <cs:seriesLine>
    <cs:lnRef idx="0"/>
    <cs:fillRef idx="0"/>
    <cs:effectRef idx="0"/>
    <cs:fontRef idx="minor">
      <a:schemeClr val="dk1"/>
    </cs:fontRef>
    <cs:spPr>
      <a:ln w="9525">
        <a:solidFill>
          <a:schemeClr val="tx1">
            <a:lumMod val="35000"/>
            <a:lumOff val="65000"/>
          </a:schemeClr>
        </a:solidFill>
        <a:round/>
      </a:ln>
    </cs:spPr>
  </cs:seriesLine>
  <cs:title>
    <cs:lnRef idx="0"/>
    <cs:fillRef idx="0"/>
    <cs:effectRef idx="0"/>
    <cs:fontRef idx="minor">
      <a:schemeClr val="tx1">
        <a:lumMod val="65000"/>
        <a:lumOff val="35000"/>
      </a:schemeClr>
    </cs:fontRef>
    <cs:defRPr sz="2200" b="1" kern="1200" cap="all" spc="50" baseline="0"/>
  </cs:title>
  <cs:trendline>
    <cs:lnRef idx="0">
      <cs:styleClr val="auto"/>
    </cs:lnRef>
    <cs:fillRef idx="0"/>
    <cs:effectRef idx="0"/>
    <cs:fontRef idx="minor">
      <a:schemeClr val="dk1"/>
    </cs:fontRef>
    <cs:spPr>
      <a:ln w="9525" cap="rnd">
        <a:solidFill>
          <a:schemeClr val="phClr"/>
        </a:solidFill>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65000"/>
            <a:lumOff val="3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dk1"/>
    </cs:fontRef>
  </cs:wall>
</cs:chartStyle>
</file>

<file path=ppt/charts/style11.xml><?xml version="1.0" encoding="utf-8"?>
<cs:chartStyle xmlns:cs="http://schemas.microsoft.com/office/drawing/2012/chartStyle" xmlns:a="http://schemas.openxmlformats.org/drawingml/2006/main" id="210">
  <cs:axisTitle>
    <cs:lnRef idx="0"/>
    <cs:fillRef idx="0"/>
    <cs:effectRef idx="0"/>
    <cs:fontRef idx="minor">
      <a:schemeClr val="tx1">
        <a:lumMod val="65000"/>
        <a:lumOff val="35000"/>
      </a:schemeClr>
    </cs:fontRef>
    <cs:defRPr sz="1197" kern="1200" cap="all"/>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dk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bg1"/>
    </cs:fontRef>
    <cs:spPr>
      <a:solidFill>
        <a:schemeClr val="tx1">
          <a:lumMod val="50000"/>
          <a:lumOff val="50000"/>
        </a:schemeClr>
      </a:solidFill>
    </cs:spPr>
    <cs:defRPr sz="1197"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gradFill flip="none" rotWithShape="1">
        <a:gsLst>
          <a:gs pos="0">
            <a:schemeClr val="phClr"/>
          </a:gs>
          <a:gs pos="75000">
            <a:schemeClr val="phClr">
              <a:lumMod val="60000"/>
              <a:lumOff val="40000"/>
            </a:schemeClr>
          </a:gs>
          <a:gs pos="51000">
            <a:schemeClr val="phClr">
              <a:alpha val="75000"/>
            </a:schemeClr>
          </a:gs>
          <a:gs pos="100000">
            <a:schemeClr val="phClr">
              <a:lumMod val="20000"/>
              <a:lumOff val="80000"/>
              <a:alpha val="15000"/>
            </a:schemeClr>
          </a:gs>
        </a:gsLst>
        <a:lin ang="5400000" scaled="0"/>
      </a:gradFill>
    </cs:spPr>
  </cs:dataPoint>
  <cs:dataPoint3D>
    <cs:lnRef idx="0"/>
    <cs:fillRef idx="0">
      <cs:styleClr val="auto"/>
    </cs:fillRef>
    <cs:effectRef idx="0"/>
    <cs:fontRef idx="minor">
      <a:schemeClr val="dk1"/>
    </cs:fontRef>
    <cs:spPr>
      <a:gradFill flip="none" rotWithShape="1">
        <a:gsLst>
          <a:gs pos="0">
            <a:schemeClr val="phClr"/>
          </a:gs>
          <a:gs pos="75000">
            <a:schemeClr val="phClr">
              <a:lumMod val="60000"/>
              <a:lumOff val="40000"/>
            </a:schemeClr>
          </a:gs>
          <a:gs pos="51000">
            <a:schemeClr val="phClr">
              <a:alpha val="75000"/>
            </a:schemeClr>
          </a:gs>
          <a:gs pos="100000">
            <a:schemeClr val="phClr">
              <a:lumMod val="20000"/>
              <a:lumOff val="80000"/>
              <a:alpha val="15000"/>
            </a:schemeClr>
          </a:gs>
        </a:gsLst>
        <a:lin ang="5400000" scaled="0"/>
      </a:gradFill>
    </cs:spPr>
  </cs:dataPoint3D>
  <cs:dataPointLine>
    <cs:lnRef idx="0">
      <cs:styleClr val="auto"/>
    </cs:lnRef>
    <cs:fillRef idx="0"/>
    <cs:effectRef idx="0"/>
    <cs:fontRef idx="minor">
      <a:schemeClr val="dk1"/>
    </cs:fontRef>
    <cs:spPr>
      <a:ln w="28575" cap="rnd">
        <a:solidFill>
          <a:schemeClr val="phClr"/>
        </a:solidFill>
        <a:round/>
      </a:ln>
    </cs:spPr>
  </cs:dataPointLine>
  <cs:dataPointMarker>
    <cs:lnRef idx="0">
      <cs:styleClr val="auto"/>
    </cs:lnRef>
    <cs:fillRef idx="0">
      <cs:styleClr val="auto"/>
    </cs:fillRef>
    <cs:effectRef idx="0"/>
    <cs:fontRef idx="minor">
      <a:schemeClr val="dk1"/>
    </cs:fontRef>
    <cs:spPr>
      <a:gradFill flip="none" rotWithShape="1">
        <a:gsLst>
          <a:gs pos="0">
            <a:schemeClr val="phClr"/>
          </a:gs>
          <a:gs pos="75000">
            <a:schemeClr val="phClr">
              <a:lumMod val="60000"/>
              <a:lumOff val="40000"/>
            </a:schemeClr>
          </a:gs>
          <a:gs pos="51000">
            <a:schemeClr val="phClr">
              <a:alpha val="75000"/>
            </a:schemeClr>
          </a:gs>
          <a:gs pos="100000">
            <a:schemeClr val="phClr">
              <a:lumMod val="20000"/>
              <a:lumOff val="80000"/>
              <a:alpha val="15000"/>
            </a:schemeClr>
          </a:gs>
        </a:gsLst>
        <a:lin ang="5400000" scaled="0"/>
      </a:gradFill>
      <a:ln w="9525" cap="flat" cmpd="sng" algn="ctr">
        <a:solidFill>
          <a:schemeClr val="phClr">
            <a:shade val="95000"/>
          </a:schemeClr>
        </a:solidFill>
        <a:round/>
      </a:ln>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1197" kern="1200"/>
  </cs:dataTable>
  <cs:downBar>
    <cs:lnRef idx="0"/>
    <cs:fillRef idx="0"/>
    <cs:effectRef idx="0"/>
    <cs:fontRef idx="minor">
      <a:schemeClr val="dk1"/>
    </cs:fontRef>
    <cs:spPr>
      <a:solidFill>
        <a:schemeClr val="dk1">
          <a:lumMod val="75000"/>
          <a:lumOff val="25000"/>
        </a:schemeClr>
      </a:solidFill>
      <a:ln w="9525">
        <a:solidFill>
          <a:schemeClr val="tx1">
            <a:lumMod val="65000"/>
            <a:lumOff val="35000"/>
          </a:schemeClr>
        </a:solidFill>
      </a:ln>
    </cs:spPr>
  </cs:downBar>
  <cs:dropLine>
    <cs:lnRef idx="0"/>
    <cs:fillRef idx="0"/>
    <cs:effectRef idx="0"/>
    <cs:fontRef idx="minor">
      <a:schemeClr val="dk1"/>
    </cs:fontRef>
    <cs:spPr>
      <a:ln w="9525">
        <a:solidFill>
          <a:schemeClr val="tx1">
            <a:lumMod val="35000"/>
            <a:lumOff val="65000"/>
          </a:schemeClr>
        </a:solidFill>
      </a:ln>
    </cs:spPr>
  </cs:dropLine>
  <cs:errorBar>
    <cs:lnRef idx="0"/>
    <cs:fillRef idx="0"/>
    <cs:effectRef idx="0"/>
    <cs:fontRef idx="minor">
      <a:schemeClr val="dk1"/>
    </cs:fontRef>
    <cs:spPr>
      <a:ln w="9525" cap="flat" cmpd="sng" algn="ctr">
        <a:solidFill>
          <a:schemeClr val="tx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100000">
              <a:schemeClr val="tx1">
                <a:lumMod val="5000"/>
                <a:lumOff val="95000"/>
              </a:schemeClr>
            </a:gs>
            <a:gs pos="0">
              <a:schemeClr val="tx1">
                <a:lumMod val="25000"/>
                <a:lumOff val="75000"/>
              </a:schemeClr>
            </a:gs>
          </a:gsLst>
          <a:lin ang="5400000" scaled="0"/>
        </a:gradFill>
        <a:round/>
      </a:ln>
    </cs:spPr>
  </cs:gridlineMajor>
  <cs:gridlineMinor>
    <cs:lnRef idx="0"/>
    <cs:fillRef idx="0"/>
    <cs:effectRef idx="0"/>
    <cs:fontRef idx="minor">
      <a:schemeClr val="dk1"/>
    </cs:fontRef>
    <cs:spPr>
      <a:ln w="9525" cap="flat" cmpd="sng" algn="ctr">
        <a:gradFill>
          <a:gsLst>
            <a:gs pos="100000">
              <a:schemeClr val="tx1">
                <a:lumMod val="5000"/>
                <a:lumOff val="95000"/>
              </a:schemeClr>
            </a:gs>
            <a:gs pos="0">
              <a:schemeClr val="tx1">
                <a:lumMod val="25000"/>
                <a:lumOff val="75000"/>
              </a:schemeClr>
            </a:gs>
          </a:gsLst>
          <a:lin ang="5400000" scaled="0"/>
        </a:gradFill>
        <a:round/>
      </a:ln>
    </cs:spPr>
  </cs:gridlineMinor>
  <cs:hiLoLine>
    <cs:lnRef idx="0"/>
    <cs:fillRef idx="0"/>
    <cs:effectRef idx="0"/>
    <cs:fontRef idx="minor">
      <a:schemeClr val="dk1"/>
    </cs:fontRef>
    <cs:spPr>
      <a:ln w="9525">
        <a:solidFill>
          <a:schemeClr val="tx1">
            <a:lumMod val="50000"/>
            <a:lumOff val="50000"/>
          </a:schemeClr>
        </a:solidFill>
      </a:ln>
    </cs:spPr>
  </cs:hiLoLine>
  <cs:leaderLine>
    <cs:lnRef idx="0"/>
    <cs:fillRef idx="0"/>
    <cs:effectRef idx="0"/>
    <cs:fontRef idx="minor">
      <a:schemeClr val="dk1"/>
    </cs:fontRef>
    <cs:spPr>
      <a:ln w="9525">
        <a:solidFill>
          <a:schemeClr val="tx1">
            <a:lumMod val="35000"/>
            <a:lumOff val="65000"/>
          </a:schemeClr>
        </a:solidFill>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headEnd type="none" w="sm" len="sm"/>
        <a:tailEnd type="none" w="sm" len="sm"/>
      </a:ln>
    </cs:spPr>
    <cs:defRPr sz="1197" kern="1200"/>
  </cs:seriesAxis>
  <cs:seriesLine>
    <cs:lnRef idx="0"/>
    <cs:fillRef idx="0"/>
    <cs:effectRef idx="0"/>
    <cs:fontRef idx="minor">
      <a:schemeClr val="dk1"/>
    </cs:fontRef>
    <cs:spPr>
      <a:ln w="9525">
        <a:solidFill>
          <a:schemeClr val="tx1">
            <a:lumMod val="35000"/>
            <a:lumOff val="65000"/>
          </a:schemeClr>
        </a:solidFill>
        <a:round/>
      </a:ln>
    </cs:spPr>
  </cs:seriesLine>
  <cs:title>
    <cs:lnRef idx="0"/>
    <cs:fillRef idx="0"/>
    <cs:effectRef idx="0"/>
    <cs:fontRef idx="minor">
      <a:schemeClr val="tx1">
        <a:lumMod val="65000"/>
        <a:lumOff val="35000"/>
      </a:schemeClr>
    </cs:fontRef>
    <cs:defRPr sz="2200" b="1" kern="1200" cap="all" spc="50" baseline="0"/>
  </cs:title>
  <cs:trendline>
    <cs:lnRef idx="0">
      <cs:styleClr val="auto"/>
    </cs:lnRef>
    <cs:fillRef idx="0"/>
    <cs:effectRef idx="0"/>
    <cs:fontRef idx="minor">
      <a:schemeClr val="dk1"/>
    </cs:fontRef>
    <cs:spPr>
      <a:ln w="9525" cap="rnd">
        <a:solidFill>
          <a:schemeClr val="phClr"/>
        </a:solidFill>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65000"/>
            <a:lumOff val="3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dk1"/>
    </cs:fontRef>
  </cs:wall>
</cs:chartStyle>
</file>

<file path=ppt/charts/style12.xml><?xml version="1.0" encoding="utf-8"?>
<cs:chartStyle xmlns:cs="http://schemas.microsoft.com/office/drawing/2012/chartStyle" xmlns:a="http://schemas.openxmlformats.org/drawingml/2006/main" id="210">
  <cs:axisTitle>
    <cs:lnRef idx="0"/>
    <cs:fillRef idx="0"/>
    <cs:effectRef idx="0"/>
    <cs:fontRef idx="minor">
      <a:schemeClr val="tx1">
        <a:lumMod val="65000"/>
        <a:lumOff val="35000"/>
      </a:schemeClr>
    </cs:fontRef>
    <cs:defRPr sz="1197" kern="1200" cap="all"/>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dk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bg1"/>
    </cs:fontRef>
    <cs:spPr>
      <a:solidFill>
        <a:schemeClr val="tx1">
          <a:lumMod val="50000"/>
          <a:lumOff val="50000"/>
        </a:schemeClr>
      </a:solidFill>
    </cs:spPr>
    <cs:defRPr sz="1197"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gradFill flip="none" rotWithShape="1">
        <a:gsLst>
          <a:gs pos="0">
            <a:schemeClr val="phClr"/>
          </a:gs>
          <a:gs pos="75000">
            <a:schemeClr val="phClr">
              <a:lumMod val="60000"/>
              <a:lumOff val="40000"/>
            </a:schemeClr>
          </a:gs>
          <a:gs pos="51000">
            <a:schemeClr val="phClr">
              <a:alpha val="75000"/>
            </a:schemeClr>
          </a:gs>
          <a:gs pos="100000">
            <a:schemeClr val="phClr">
              <a:lumMod val="20000"/>
              <a:lumOff val="80000"/>
              <a:alpha val="15000"/>
            </a:schemeClr>
          </a:gs>
        </a:gsLst>
        <a:lin ang="5400000" scaled="0"/>
      </a:gradFill>
    </cs:spPr>
  </cs:dataPoint>
  <cs:dataPoint3D>
    <cs:lnRef idx="0"/>
    <cs:fillRef idx="0">
      <cs:styleClr val="auto"/>
    </cs:fillRef>
    <cs:effectRef idx="0"/>
    <cs:fontRef idx="minor">
      <a:schemeClr val="dk1"/>
    </cs:fontRef>
    <cs:spPr>
      <a:gradFill flip="none" rotWithShape="1">
        <a:gsLst>
          <a:gs pos="0">
            <a:schemeClr val="phClr"/>
          </a:gs>
          <a:gs pos="75000">
            <a:schemeClr val="phClr">
              <a:lumMod val="60000"/>
              <a:lumOff val="40000"/>
            </a:schemeClr>
          </a:gs>
          <a:gs pos="51000">
            <a:schemeClr val="phClr">
              <a:alpha val="75000"/>
            </a:schemeClr>
          </a:gs>
          <a:gs pos="100000">
            <a:schemeClr val="phClr">
              <a:lumMod val="20000"/>
              <a:lumOff val="80000"/>
              <a:alpha val="15000"/>
            </a:schemeClr>
          </a:gs>
        </a:gsLst>
        <a:lin ang="5400000" scaled="0"/>
      </a:gradFill>
    </cs:spPr>
  </cs:dataPoint3D>
  <cs:dataPointLine>
    <cs:lnRef idx="0">
      <cs:styleClr val="auto"/>
    </cs:lnRef>
    <cs:fillRef idx="0"/>
    <cs:effectRef idx="0"/>
    <cs:fontRef idx="minor">
      <a:schemeClr val="dk1"/>
    </cs:fontRef>
    <cs:spPr>
      <a:ln w="28575" cap="rnd">
        <a:solidFill>
          <a:schemeClr val="phClr"/>
        </a:solidFill>
        <a:round/>
      </a:ln>
    </cs:spPr>
  </cs:dataPointLine>
  <cs:dataPointMarker>
    <cs:lnRef idx="0">
      <cs:styleClr val="auto"/>
    </cs:lnRef>
    <cs:fillRef idx="0">
      <cs:styleClr val="auto"/>
    </cs:fillRef>
    <cs:effectRef idx="0"/>
    <cs:fontRef idx="minor">
      <a:schemeClr val="dk1"/>
    </cs:fontRef>
    <cs:spPr>
      <a:gradFill flip="none" rotWithShape="1">
        <a:gsLst>
          <a:gs pos="0">
            <a:schemeClr val="phClr"/>
          </a:gs>
          <a:gs pos="75000">
            <a:schemeClr val="phClr">
              <a:lumMod val="60000"/>
              <a:lumOff val="40000"/>
            </a:schemeClr>
          </a:gs>
          <a:gs pos="51000">
            <a:schemeClr val="phClr">
              <a:alpha val="75000"/>
            </a:schemeClr>
          </a:gs>
          <a:gs pos="100000">
            <a:schemeClr val="phClr">
              <a:lumMod val="20000"/>
              <a:lumOff val="80000"/>
              <a:alpha val="15000"/>
            </a:schemeClr>
          </a:gs>
        </a:gsLst>
        <a:lin ang="5400000" scaled="0"/>
      </a:gradFill>
      <a:ln w="9525" cap="flat" cmpd="sng" algn="ctr">
        <a:solidFill>
          <a:schemeClr val="phClr">
            <a:shade val="95000"/>
          </a:schemeClr>
        </a:solidFill>
        <a:round/>
      </a:ln>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1197" kern="1200"/>
  </cs:dataTable>
  <cs:downBar>
    <cs:lnRef idx="0"/>
    <cs:fillRef idx="0"/>
    <cs:effectRef idx="0"/>
    <cs:fontRef idx="minor">
      <a:schemeClr val="dk1"/>
    </cs:fontRef>
    <cs:spPr>
      <a:solidFill>
        <a:schemeClr val="dk1">
          <a:lumMod val="75000"/>
          <a:lumOff val="25000"/>
        </a:schemeClr>
      </a:solidFill>
      <a:ln w="9525">
        <a:solidFill>
          <a:schemeClr val="tx1">
            <a:lumMod val="65000"/>
            <a:lumOff val="35000"/>
          </a:schemeClr>
        </a:solidFill>
      </a:ln>
    </cs:spPr>
  </cs:downBar>
  <cs:dropLine>
    <cs:lnRef idx="0"/>
    <cs:fillRef idx="0"/>
    <cs:effectRef idx="0"/>
    <cs:fontRef idx="minor">
      <a:schemeClr val="dk1"/>
    </cs:fontRef>
    <cs:spPr>
      <a:ln w="9525">
        <a:solidFill>
          <a:schemeClr val="tx1">
            <a:lumMod val="35000"/>
            <a:lumOff val="65000"/>
          </a:schemeClr>
        </a:solidFill>
      </a:ln>
    </cs:spPr>
  </cs:dropLine>
  <cs:errorBar>
    <cs:lnRef idx="0"/>
    <cs:fillRef idx="0"/>
    <cs:effectRef idx="0"/>
    <cs:fontRef idx="minor">
      <a:schemeClr val="dk1"/>
    </cs:fontRef>
    <cs:spPr>
      <a:ln w="9525" cap="flat" cmpd="sng" algn="ctr">
        <a:solidFill>
          <a:schemeClr val="tx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100000">
              <a:schemeClr val="tx1">
                <a:lumMod val="5000"/>
                <a:lumOff val="95000"/>
              </a:schemeClr>
            </a:gs>
            <a:gs pos="0">
              <a:schemeClr val="tx1">
                <a:lumMod val="25000"/>
                <a:lumOff val="75000"/>
              </a:schemeClr>
            </a:gs>
          </a:gsLst>
          <a:lin ang="5400000" scaled="0"/>
        </a:gradFill>
        <a:round/>
      </a:ln>
    </cs:spPr>
  </cs:gridlineMajor>
  <cs:gridlineMinor>
    <cs:lnRef idx="0"/>
    <cs:fillRef idx="0"/>
    <cs:effectRef idx="0"/>
    <cs:fontRef idx="minor">
      <a:schemeClr val="dk1"/>
    </cs:fontRef>
    <cs:spPr>
      <a:ln w="9525" cap="flat" cmpd="sng" algn="ctr">
        <a:gradFill>
          <a:gsLst>
            <a:gs pos="100000">
              <a:schemeClr val="tx1">
                <a:lumMod val="5000"/>
                <a:lumOff val="95000"/>
              </a:schemeClr>
            </a:gs>
            <a:gs pos="0">
              <a:schemeClr val="tx1">
                <a:lumMod val="25000"/>
                <a:lumOff val="75000"/>
              </a:schemeClr>
            </a:gs>
          </a:gsLst>
          <a:lin ang="5400000" scaled="0"/>
        </a:gradFill>
        <a:round/>
      </a:ln>
    </cs:spPr>
  </cs:gridlineMinor>
  <cs:hiLoLine>
    <cs:lnRef idx="0"/>
    <cs:fillRef idx="0"/>
    <cs:effectRef idx="0"/>
    <cs:fontRef idx="minor">
      <a:schemeClr val="dk1"/>
    </cs:fontRef>
    <cs:spPr>
      <a:ln w="9525">
        <a:solidFill>
          <a:schemeClr val="tx1">
            <a:lumMod val="50000"/>
            <a:lumOff val="50000"/>
          </a:schemeClr>
        </a:solidFill>
      </a:ln>
    </cs:spPr>
  </cs:hiLoLine>
  <cs:leaderLine>
    <cs:lnRef idx="0"/>
    <cs:fillRef idx="0"/>
    <cs:effectRef idx="0"/>
    <cs:fontRef idx="minor">
      <a:schemeClr val="dk1"/>
    </cs:fontRef>
    <cs:spPr>
      <a:ln w="9525">
        <a:solidFill>
          <a:schemeClr val="tx1">
            <a:lumMod val="35000"/>
            <a:lumOff val="65000"/>
          </a:schemeClr>
        </a:solidFill>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headEnd type="none" w="sm" len="sm"/>
        <a:tailEnd type="none" w="sm" len="sm"/>
      </a:ln>
    </cs:spPr>
    <cs:defRPr sz="1197" kern="1200"/>
  </cs:seriesAxis>
  <cs:seriesLine>
    <cs:lnRef idx="0"/>
    <cs:fillRef idx="0"/>
    <cs:effectRef idx="0"/>
    <cs:fontRef idx="minor">
      <a:schemeClr val="dk1"/>
    </cs:fontRef>
    <cs:spPr>
      <a:ln w="9525">
        <a:solidFill>
          <a:schemeClr val="tx1">
            <a:lumMod val="35000"/>
            <a:lumOff val="65000"/>
          </a:schemeClr>
        </a:solidFill>
        <a:round/>
      </a:ln>
    </cs:spPr>
  </cs:seriesLine>
  <cs:title>
    <cs:lnRef idx="0"/>
    <cs:fillRef idx="0"/>
    <cs:effectRef idx="0"/>
    <cs:fontRef idx="minor">
      <a:schemeClr val="tx1">
        <a:lumMod val="65000"/>
        <a:lumOff val="35000"/>
      </a:schemeClr>
    </cs:fontRef>
    <cs:defRPr sz="2200" b="1" kern="1200" cap="all" spc="50" baseline="0"/>
  </cs:title>
  <cs:trendline>
    <cs:lnRef idx="0">
      <cs:styleClr val="auto"/>
    </cs:lnRef>
    <cs:fillRef idx="0"/>
    <cs:effectRef idx="0"/>
    <cs:fontRef idx="minor">
      <a:schemeClr val="dk1"/>
    </cs:fontRef>
    <cs:spPr>
      <a:ln w="9525" cap="rnd">
        <a:solidFill>
          <a:schemeClr val="phClr"/>
        </a:solidFill>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65000"/>
            <a:lumOff val="3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dk1"/>
    </cs:fontRef>
  </cs:wall>
</cs:chartStyle>
</file>

<file path=ppt/charts/style13.xml><?xml version="1.0" encoding="utf-8"?>
<cs:chartStyle xmlns:cs="http://schemas.microsoft.com/office/drawing/2012/chartStyle" xmlns:a="http://schemas.openxmlformats.org/drawingml/2006/main" id="210">
  <cs:axisTitle>
    <cs:lnRef idx="0"/>
    <cs:fillRef idx="0"/>
    <cs:effectRef idx="0"/>
    <cs:fontRef idx="minor">
      <a:schemeClr val="tx1">
        <a:lumMod val="65000"/>
        <a:lumOff val="35000"/>
      </a:schemeClr>
    </cs:fontRef>
    <cs:defRPr sz="1197" kern="1200" cap="all"/>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dk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bg1"/>
    </cs:fontRef>
    <cs:spPr>
      <a:solidFill>
        <a:schemeClr val="tx1">
          <a:lumMod val="50000"/>
          <a:lumOff val="50000"/>
        </a:schemeClr>
      </a:solidFill>
    </cs:spPr>
    <cs:defRPr sz="1197"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gradFill flip="none" rotWithShape="1">
        <a:gsLst>
          <a:gs pos="0">
            <a:schemeClr val="phClr"/>
          </a:gs>
          <a:gs pos="75000">
            <a:schemeClr val="phClr">
              <a:lumMod val="60000"/>
              <a:lumOff val="40000"/>
            </a:schemeClr>
          </a:gs>
          <a:gs pos="51000">
            <a:schemeClr val="phClr">
              <a:alpha val="75000"/>
            </a:schemeClr>
          </a:gs>
          <a:gs pos="100000">
            <a:schemeClr val="phClr">
              <a:lumMod val="20000"/>
              <a:lumOff val="80000"/>
              <a:alpha val="15000"/>
            </a:schemeClr>
          </a:gs>
        </a:gsLst>
        <a:lin ang="5400000" scaled="0"/>
      </a:gradFill>
    </cs:spPr>
  </cs:dataPoint>
  <cs:dataPoint3D>
    <cs:lnRef idx="0"/>
    <cs:fillRef idx="0">
      <cs:styleClr val="auto"/>
    </cs:fillRef>
    <cs:effectRef idx="0"/>
    <cs:fontRef idx="minor">
      <a:schemeClr val="dk1"/>
    </cs:fontRef>
    <cs:spPr>
      <a:gradFill flip="none" rotWithShape="1">
        <a:gsLst>
          <a:gs pos="0">
            <a:schemeClr val="phClr"/>
          </a:gs>
          <a:gs pos="75000">
            <a:schemeClr val="phClr">
              <a:lumMod val="60000"/>
              <a:lumOff val="40000"/>
            </a:schemeClr>
          </a:gs>
          <a:gs pos="51000">
            <a:schemeClr val="phClr">
              <a:alpha val="75000"/>
            </a:schemeClr>
          </a:gs>
          <a:gs pos="100000">
            <a:schemeClr val="phClr">
              <a:lumMod val="20000"/>
              <a:lumOff val="80000"/>
              <a:alpha val="15000"/>
            </a:schemeClr>
          </a:gs>
        </a:gsLst>
        <a:lin ang="5400000" scaled="0"/>
      </a:gradFill>
    </cs:spPr>
  </cs:dataPoint3D>
  <cs:dataPointLine>
    <cs:lnRef idx="0">
      <cs:styleClr val="auto"/>
    </cs:lnRef>
    <cs:fillRef idx="0"/>
    <cs:effectRef idx="0"/>
    <cs:fontRef idx="minor">
      <a:schemeClr val="dk1"/>
    </cs:fontRef>
    <cs:spPr>
      <a:ln w="28575" cap="rnd">
        <a:solidFill>
          <a:schemeClr val="phClr"/>
        </a:solidFill>
        <a:round/>
      </a:ln>
    </cs:spPr>
  </cs:dataPointLine>
  <cs:dataPointMarker>
    <cs:lnRef idx="0">
      <cs:styleClr val="auto"/>
    </cs:lnRef>
    <cs:fillRef idx="0">
      <cs:styleClr val="auto"/>
    </cs:fillRef>
    <cs:effectRef idx="0"/>
    <cs:fontRef idx="minor">
      <a:schemeClr val="dk1"/>
    </cs:fontRef>
    <cs:spPr>
      <a:gradFill flip="none" rotWithShape="1">
        <a:gsLst>
          <a:gs pos="0">
            <a:schemeClr val="phClr"/>
          </a:gs>
          <a:gs pos="75000">
            <a:schemeClr val="phClr">
              <a:lumMod val="60000"/>
              <a:lumOff val="40000"/>
            </a:schemeClr>
          </a:gs>
          <a:gs pos="51000">
            <a:schemeClr val="phClr">
              <a:alpha val="75000"/>
            </a:schemeClr>
          </a:gs>
          <a:gs pos="100000">
            <a:schemeClr val="phClr">
              <a:lumMod val="20000"/>
              <a:lumOff val="80000"/>
              <a:alpha val="15000"/>
            </a:schemeClr>
          </a:gs>
        </a:gsLst>
        <a:lin ang="5400000" scaled="0"/>
      </a:gradFill>
      <a:ln w="9525" cap="flat" cmpd="sng" algn="ctr">
        <a:solidFill>
          <a:schemeClr val="phClr">
            <a:shade val="95000"/>
          </a:schemeClr>
        </a:solidFill>
        <a:round/>
      </a:ln>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1197" kern="1200"/>
  </cs:dataTable>
  <cs:downBar>
    <cs:lnRef idx="0"/>
    <cs:fillRef idx="0"/>
    <cs:effectRef idx="0"/>
    <cs:fontRef idx="minor">
      <a:schemeClr val="dk1"/>
    </cs:fontRef>
    <cs:spPr>
      <a:solidFill>
        <a:schemeClr val="dk1">
          <a:lumMod val="75000"/>
          <a:lumOff val="25000"/>
        </a:schemeClr>
      </a:solidFill>
      <a:ln w="9525">
        <a:solidFill>
          <a:schemeClr val="tx1">
            <a:lumMod val="65000"/>
            <a:lumOff val="35000"/>
          </a:schemeClr>
        </a:solidFill>
      </a:ln>
    </cs:spPr>
  </cs:downBar>
  <cs:dropLine>
    <cs:lnRef idx="0"/>
    <cs:fillRef idx="0"/>
    <cs:effectRef idx="0"/>
    <cs:fontRef idx="minor">
      <a:schemeClr val="dk1"/>
    </cs:fontRef>
    <cs:spPr>
      <a:ln w="9525">
        <a:solidFill>
          <a:schemeClr val="tx1">
            <a:lumMod val="35000"/>
            <a:lumOff val="65000"/>
          </a:schemeClr>
        </a:solidFill>
      </a:ln>
    </cs:spPr>
  </cs:dropLine>
  <cs:errorBar>
    <cs:lnRef idx="0"/>
    <cs:fillRef idx="0"/>
    <cs:effectRef idx="0"/>
    <cs:fontRef idx="minor">
      <a:schemeClr val="dk1"/>
    </cs:fontRef>
    <cs:spPr>
      <a:ln w="9525" cap="flat" cmpd="sng" algn="ctr">
        <a:solidFill>
          <a:schemeClr val="tx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100000">
              <a:schemeClr val="tx1">
                <a:lumMod val="5000"/>
                <a:lumOff val="95000"/>
              </a:schemeClr>
            </a:gs>
            <a:gs pos="0">
              <a:schemeClr val="tx1">
                <a:lumMod val="25000"/>
                <a:lumOff val="75000"/>
              </a:schemeClr>
            </a:gs>
          </a:gsLst>
          <a:lin ang="5400000" scaled="0"/>
        </a:gradFill>
        <a:round/>
      </a:ln>
    </cs:spPr>
  </cs:gridlineMajor>
  <cs:gridlineMinor>
    <cs:lnRef idx="0"/>
    <cs:fillRef idx="0"/>
    <cs:effectRef idx="0"/>
    <cs:fontRef idx="minor">
      <a:schemeClr val="dk1"/>
    </cs:fontRef>
    <cs:spPr>
      <a:ln w="9525" cap="flat" cmpd="sng" algn="ctr">
        <a:gradFill>
          <a:gsLst>
            <a:gs pos="100000">
              <a:schemeClr val="tx1">
                <a:lumMod val="5000"/>
                <a:lumOff val="95000"/>
              </a:schemeClr>
            </a:gs>
            <a:gs pos="0">
              <a:schemeClr val="tx1">
                <a:lumMod val="25000"/>
                <a:lumOff val="75000"/>
              </a:schemeClr>
            </a:gs>
          </a:gsLst>
          <a:lin ang="5400000" scaled="0"/>
        </a:gradFill>
        <a:round/>
      </a:ln>
    </cs:spPr>
  </cs:gridlineMinor>
  <cs:hiLoLine>
    <cs:lnRef idx="0"/>
    <cs:fillRef idx="0"/>
    <cs:effectRef idx="0"/>
    <cs:fontRef idx="minor">
      <a:schemeClr val="dk1"/>
    </cs:fontRef>
    <cs:spPr>
      <a:ln w="9525">
        <a:solidFill>
          <a:schemeClr val="tx1">
            <a:lumMod val="50000"/>
            <a:lumOff val="50000"/>
          </a:schemeClr>
        </a:solidFill>
      </a:ln>
    </cs:spPr>
  </cs:hiLoLine>
  <cs:leaderLine>
    <cs:lnRef idx="0"/>
    <cs:fillRef idx="0"/>
    <cs:effectRef idx="0"/>
    <cs:fontRef idx="minor">
      <a:schemeClr val="dk1"/>
    </cs:fontRef>
    <cs:spPr>
      <a:ln w="9525">
        <a:solidFill>
          <a:schemeClr val="tx1">
            <a:lumMod val="35000"/>
            <a:lumOff val="65000"/>
          </a:schemeClr>
        </a:solidFill>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headEnd type="none" w="sm" len="sm"/>
        <a:tailEnd type="none" w="sm" len="sm"/>
      </a:ln>
    </cs:spPr>
    <cs:defRPr sz="1197" kern="1200"/>
  </cs:seriesAxis>
  <cs:seriesLine>
    <cs:lnRef idx="0"/>
    <cs:fillRef idx="0"/>
    <cs:effectRef idx="0"/>
    <cs:fontRef idx="minor">
      <a:schemeClr val="dk1"/>
    </cs:fontRef>
    <cs:spPr>
      <a:ln w="9525">
        <a:solidFill>
          <a:schemeClr val="tx1">
            <a:lumMod val="35000"/>
            <a:lumOff val="65000"/>
          </a:schemeClr>
        </a:solidFill>
        <a:round/>
      </a:ln>
    </cs:spPr>
  </cs:seriesLine>
  <cs:title>
    <cs:lnRef idx="0"/>
    <cs:fillRef idx="0"/>
    <cs:effectRef idx="0"/>
    <cs:fontRef idx="minor">
      <a:schemeClr val="tx1">
        <a:lumMod val="65000"/>
        <a:lumOff val="35000"/>
      </a:schemeClr>
    </cs:fontRef>
    <cs:defRPr sz="2200" b="1" kern="1200" cap="all" spc="50" baseline="0"/>
  </cs:title>
  <cs:trendline>
    <cs:lnRef idx="0">
      <cs:styleClr val="auto"/>
    </cs:lnRef>
    <cs:fillRef idx="0"/>
    <cs:effectRef idx="0"/>
    <cs:fontRef idx="minor">
      <a:schemeClr val="dk1"/>
    </cs:fontRef>
    <cs:spPr>
      <a:ln w="9525" cap="rnd">
        <a:solidFill>
          <a:schemeClr val="phClr"/>
        </a:solidFill>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65000"/>
            <a:lumOff val="3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dk1"/>
    </cs:fontRef>
  </cs:wall>
</cs:chartStyle>
</file>

<file path=ppt/charts/style14.xml><?xml version="1.0" encoding="utf-8"?>
<cs:chartStyle xmlns:cs="http://schemas.microsoft.com/office/drawing/2012/chartStyle" xmlns:a="http://schemas.openxmlformats.org/drawingml/2006/main" id="210">
  <cs:axisTitle>
    <cs:lnRef idx="0"/>
    <cs:fillRef idx="0"/>
    <cs:effectRef idx="0"/>
    <cs:fontRef idx="minor">
      <a:schemeClr val="tx1">
        <a:lumMod val="65000"/>
        <a:lumOff val="35000"/>
      </a:schemeClr>
    </cs:fontRef>
    <cs:defRPr sz="1197" kern="1200" cap="all"/>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dk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bg1"/>
    </cs:fontRef>
    <cs:spPr>
      <a:solidFill>
        <a:schemeClr val="tx1">
          <a:lumMod val="50000"/>
          <a:lumOff val="50000"/>
        </a:schemeClr>
      </a:solidFill>
    </cs:spPr>
    <cs:defRPr sz="1197"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gradFill flip="none" rotWithShape="1">
        <a:gsLst>
          <a:gs pos="0">
            <a:schemeClr val="phClr"/>
          </a:gs>
          <a:gs pos="75000">
            <a:schemeClr val="phClr">
              <a:lumMod val="60000"/>
              <a:lumOff val="40000"/>
            </a:schemeClr>
          </a:gs>
          <a:gs pos="51000">
            <a:schemeClr val="phClr">
              <a:alpha val="75000"/>
            </a:schemeClr>
          </a:gs>
          <a:gs pos="100000">
            <a:schemeClr val="phClr">
              <a:lumMod val="20000"/>
              <a:lumOff val="80000"/>
              <a:alpha val="15000"/>
            </a:schemeClr>
          </a:gs>
        </a:gsLst>
        <a:lin ang="5400000" scaled="0"/>
      </a:gradFill>
    </cs:spPr>
  </cs:dataPoint>
  <cs:dataPoint3D>
    <cs:lnRef idx="0"/>
    <cs:fillRef idx="0">
      <cs:styleClr val="auto"/>
    </cs:fillRef>
    <cs:effectRef idx="0"/>
    <cs:fontRef idx="minor">
      <a:schemeClr val="dk1"/>
    </cs:fontRef>
    <cs:spPr>
      <a:gradFill flip="none" rotWithShape="1">
        <a:gsLst>
          <a:gs pos="0">
            <a:schemeClr val="phClr"/>
          </a:gs>
          <a:gs pos="75000">
            <a:schemeClr val="phClr">
              <a:lumMod val="60000"/>
              <a:lumOff val="40000"/>
            </a:schemeClr>
          </a:gs>
          <a:gs pos="51000">
            <a:schemeClr val="phClr">
              <a:alpha val="75000"/>
            </a:schemeClr>
          </a:gs>
          <a:gs pos="100000">
            <a:schemeClr val="phClr">
              <a:lumMod val="20000"/>
              <a:lumOff val="80000"/>
              <a:alpha val="15000"/>
            </a:schemeClr>
          </a:gs>
        </a:gsLst>
        <a:lin ang="5400000" scaled="0"/>
      </a:gradFill>
    </cs:spPr>
  </cs:dataPoint3D>
  <cs:dataPointLine>
    <cs:lnRef idx="0">
      <cs:styleClr val="auto"/>
    </cs:lnRef>
    <cs:fillRef idx="0"/>
    <cs:effectRef idx="0"/>
    <cs:fontRef idx="minor">
      <a:schemeClr val="dk1"/>
    </cs:fontRef>
    <cs:spPr>
      <a:ln w="28575" cap="rnd">
        <a:solidFill>
          <a:schemeClr val="phClr"/>
        </a:solidFill>
        <a:round/>
      </a:ln>
    </cs:spPr>
  </cs:dataPointLine>
  <cs:dataPointMarker>
    <cs:lnRef idx="0">
      <cs:styleClr val="auto"/>
    </cs:lnRef>
    <cs:fillRef idx="0">
      <cs:styleClr val="auto"/>
    </cs:fillRef>
    <cs:effectRef idx="0"/>
    <cs:fontRef idx="minor">
      <a:schemeClr val="dk1"/>
    </cs:fontRef>
    <cs:spPr>
      <a:gradFill flip="none" rotWithShape="1">
        <a:gsLst>
          <a:gs pos="0">
            <a:schemeClr val="phClr"/>
          </a:gs>
          <a:gs pos="75000">
            <a:schemeClr val="phClr">
              <a:lumMod val="60000"/>
              <a:lumOff val="40000"/>
            </a:schemeClr>
          </a:gs>
          <a:gs pos="51000">
            <a:schemeClr val="phClr">
              <a:alpha val="75000"/>
            </a:schemeClr>
          </a:gs>
          <a:gs pos="100000">
            <a:schemeClr val="phClr">
              <a:lumMod val="20000"/>
              <a:lumOff val="80000"/>
              <a:alpha val="15000"/>
            </a:schemeClr>
          </a:gs>
        </a:gsLst>
        <a:lin ang="5400000" scaled="0"/>
      </a:gradFill>
      <a:ln w="9525" cap="flat" cmpd="sng" algn="ctr">
        <a:solidFill>
          <a:schemeClr val="phClr">
            <a:shade val="95000"/>
          </a:schemeClr>
        </a:solidFill>
        <a:round/>
      </a:ln>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1197" kern="1200"/>
  </cs:dataTable>
  <cs:downBar>
    <cs:lnRef idx="0"/>
    <cs:fillRef idx="0"/>
    <cs:effectRef idx="0"/>
    <cs:fontRef idx="minor">
      <a:schemeClr val="dk1"/>
    </cs:fontRef>
    <cs:spPr>
      <a:solidFill>
        <a:schemeClr val="dk1">
          <a:lumMod val="75000"/>
          <a:lumOff val="25000"/>
        </a:schemeClr>
      </a:solidFill>
      <a:ln w="9525">
        <a:solidFill>
          <a:schemeClr val="tx1">
            <a:lumMod val="65000"/>
            <a:lumOff val="35000"/>
          </a:schemeClr>
        </a:solidFill>
      </a:ln>
    </cs:spPr>
  </cs:downBar>
  <cs:dropLine>
    <cs:lnRef idx="0"/>
    <cs:fillRef idx="0"/>
    <cs:effectRef idx="0"/>
    <cs:fontRef idx="minor">
      <a:schemeClr val="dk1"/>
    </cs:fontRef>
    <cs:spPr>
      <a:ln w="9525">
        <a:solidFill>
          <a:schemeClr val="tx1">
            <a:lumMod val="35000"/>
            <a:lumOff val="65000"/>
          </a:schemeClr>
        </a:solidFill>
      </a:ln>
    </cs:spPr>
  </cs:dropLine>
  <cs:errorBar>
    <cs:lnRef idx="0"/>
    <cs:fillRef idx="0"/>
    <cs:effectRef idx="0"/>
    <cs:fontRef idx="minor">
      <a:schemeClr val="dk1"/>
    </cs:fontRef>
    <cs:spPr>
      <a:ln w="9525" cap="flat" cmpd="sng" algn="ctr">
        <a:solidFill>
          <a:schemeClr val="tx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100000">
              <a:schemeClr val="tx1">
                <a:lumMod val="5000"/>
                <a:lumOff val="95000"/>
              </a:schemeClr>
            </a:gs>
            <a:gs pos="0">
              <a:schemeClr val="tx1">
                <a:lumMod val="25000"/>
                <a:lumOff val="75000"/>
              </a:schemeClr>
            </a:gs>
          </a:gsLst>
          <a:lin ang="5400000" scaled="0"/>
        </a:gradFill>
        <a:round/>
      </a:ln>
    </cs:spPr>
  </cs:gridlineMajor>
  <cs:gridlineMinor>
    <cs:lnRef idx="0"/>
    <cs:fillRef idx="0"/>
    <cs:effectRef idx="0"/>
    <cs:fontRef idx="minor">
      <a:schemeClr val="dk1"/>
    </cs:fontRef>
    <cs:spPr>
      <a:ln w="9525" cap="flat" cmpd="sng" algn="ctr">
        <a:gradFill>
          <a:gsLst>
            <a:gs pos="100000">
              <a:schemeClr val="tx1">
                <a:lumMod val="5000"/>
                <a:lumOff val="95000"/>
              </a:schemeClr>
            </a:gs>
            <a:gs pos="0">
              <a:schemeClr val="tx1">
                <a:lumMod val="25000"/>
                <a:lumOff val="75000"/>
              </a:schemeClr>
            </a:gs>
          </a:gsLst>
          <a:lin ang="5400000" scaled="0"/>
        </a:gradFill>
        <a:round/>
      </a:ln>
    </cs:spPr>
  </cs:gridlineMinor>
  <cs:hiLoLine>
    <cs:lnRef idx="0"/>
    <cs:fillRef idx="0"/>
    <cs:effectRef idx="0"/>
    <cs:fontRef idx="minor">
      <a:schemeClr val="dk1"/>
    </cs:fontRef>
    <cs:spPr>
      <a:ln w="9525">
        <a:solidFill>
          <a:schemeClr val="tx1">
            <a:lumMod val="50000"/>
            <a:lumOff val="50000"/>
          </a:schemeClr>
        </a:solidFill>
      </a:ln>
    </cs:spPr>
  </cs:hiLoLine>
  <cs:leaderLine>
    <cs:lnRef idx="0"/>
    <cs:fillRef idx="0"/>
    <cs:effectRef idx="0"/>
    <cs:fontRef idx="minor">
      <a:schemeClr val="dk1"/>
    </cs:fontRef>
    <cs:spPr>
      <a:ln w="9525">
        <a:solidFill>
          <a:schemeClr val="tx1">
            <a:lumMod val="35000"/>
            <a:lumOff val="65000"/>
          </a:schemeClr>
        </a:solidFill>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headEnd type="none" w="sm" len="sm"/>
        <a:tailEnd type="none" w="sm" len="sm"/>
      </a:ln>
    </cs:spPr>
    <cs:defRPr sz="1197" kern="1200"/>
  </cs:seriesAxis>
  <cs:seriesLine>
    <cs:lnRef idx="0"/>
    <cs:fillRef idx="0"/>
    <cs:effectRef idx="0"/>
    <cs:fontRef idx="minor">
      <a:schemeClr val="dk1"/>
    </cs:fontRef>
    <cs:spPr>
      <a:ln w="9525">
        <a:solidFill>
          <a:schemeClr val="tx1">
            <a:lumMod val="35000"/>
            <a:lumOff val="65000"/>
          </a:schemeClr>
        </a:solidFill>
        <a:round/>
      </a:ln>
    </cs:spPr>
  </cs:seriesLine>
  <cs:title>
    <cs:lnRef idx="0"/>
    <cs:fillRef idx="0"/>
    <cs:effectRef idx="0"/>
    <cs:fontRef idx="minor">
      <a:schemeClr val="tx1">
        <a:lumMod val="65000"/>
        <a:lumOff val="35000"/>
      </a:schemeClr>
    </cs:fontRef>
    <cs:defRPr sz="2200" b="1" kern="1200" cap="all" spc="50" baseline="0"/>
  </cs:title>
  <cs:trendline>
    <cs:lnRef idx="0">
      <cs:styleClr val="auto"/>
    </cs:lnRef>
    <cs:fillRef idx="0"/>
    <cs:effectRef idx="0"/>
    <cs:fontRef idx="minor">
      <a:schemeClr val="dk1"/>
    </cs:fontRef>
    <cs:spPr>
      <a:ln w="9525" cap="rnd">
        <a:solidFill>
          <a:schemeClr val="phClr"/>
        </a:solidFill>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65000"/>
            <a:lumOff val="3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dk1"/>
    </cs:fontRef>
  </cs:wall>
</cs:chartStyle>
</file>

<file path=ppt/charts/style15.xml><?xml version="1.0" encoding="utf-8"?>
<cs:chartStyle xmlns:cs="http://schemas.microsoft.com/office/drawing/2012/chartStyle" xmlns:a="http://schemas.openxmlformats.org/drawingml/2006/main" id="210">
  <cs:axisTitle>
    <cs:lnRef idx="0"/>
    <cs:fillRef idx="0"/>
    <cs:effectRef idx="0"/>
    <cs:fontRef idx="minor">
      <a:schemeClr val="tx1">
        <a:lumMod val="65000"/>
        <a:lumOff val="35000"/>
      </a:schemeClr>
    </cs:fontRef>
    <cs:defRPr sz="1197" kern="1200" cap="all"/>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dk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bg1"/>
    </cs:fontRef>
    <cs:spPr>
      <a:solidFill>
        <a:schemeClr val="tx1">
          <a:lumMod val="50000"/>
          <a:lumOff val="50000"/>
        </a:schemeClr>
      </a:solidFill>
    </cs:spPr>
    <cs:defRPr sz="1197"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gradFill flip="none" rotWithShape="1">
        <a:gsLst>
          <a:gs pos="0">
            <a:schemeClr val="phClr"/>
          </a:gs>
          <a:gs pos="75000">
            <a:schemeClr val="phClr">
              <a:lumMod val="60000"/>
              <a:lumOff val="40000"/>
            </a:schemeClr>
          </a:gs>
          <a:gs pos="51000">
            <a:schemeClr val="phClr">
              <a:alpha val="75000"/>
            </a:schemeClr>
          </a:gs>
          <a:gs pos="100000">
            <a:schemeClr val="phClr">
              <a:lumMod val="20000"/>
              <a:lumOff val="80000"/>
              <a:alpha val="15000"/>
            </a:schemeClr>
          </a:gs>
        </a:gsLst>
        <a:lin ang="5400000" scaled="0"/>
      </a:gradFill>
    </cs:spPr>
  </cs:dataPoint>
  <cs:dataPoint3D>
    <cs:lnRef idx="0"/>
    <cs:fillRef idx="0">
      <cs:styleClr val="auto"/>
    </cs:fillRef>
    <cs:effectRef idx="0"/>
    <cs:fontRef idx="minor">
      <a:schemeClr val="dk1"/>
    </cs:fontRef>
    <cs:spPr>
      <a:gradFill flip="none" rotWithShape="1">
        <a:gsLst>
          <a:gs pos="0">
            <a:schemeClr val="phClr"/>
          </a:gs>
          <a:gs pos="75000">
            <a:schemeClr val="phClr">
              <a:lumMod val="60000"/>
              <a:lumOff val="40000"/>
            </a:schemeClr>
          </a:gs>
          <a:gs pos="51000">
            <a:schemeClr val="phClr">
              <a:alpha val="75000"/>
            </a:schemeClr>
          </a:gs>
          <a:gs pos="100000">
            <a:schemeClr val="phClr">
              <a:lumMod val="20000"/>
              <a:lumOff val="80000"/>
              <a:alpha val="15000"/>
            </a:schemeClr>
          </a:gs>
        </a:gsLst>
        <a:lin ang="5400000" scaled="0"/>
      </a:gradFill>
    </cs:spPr>
  </cs:dataPoint3D>
  <cs:dataPointLine>
    <cs:lnRef idx="0">
      <cs:styleClr val="auto"/>
    </cs:lnRef>
    <cs:fillRef idx="0"/>
    <cs:effectRef idx="0"/>
    <cs:fontRef idx="minor">
      <a:schemeClr val="dk1"/>
    </cs:fontRef>
    <cs:spPr>
      <a:ln w="28575" cap="rnd">
        <a:solidFill>
          <a:schemeClr val="phClr"/>
        </a:solidFill>
        <a:round/>
      </a:ln>
    </cs:spPr>
  </cs:dataPointLine>
  <cs:dataPointMarker>
    <cs:lnRef idx="0">
      <cs:styleClr val="auto"/>
    </cs:lnRef>
    <cs:fillRef idx="0">
      <cs:styleClr val="auto"/>
    </cs:fillRef>
    <cs:effectRef idx="0"/>
    <cs:fontRef idx="minor">
      <a:schemeClr val="dk1"/>
    </cs:fontRef>
    <cs:spPr>
      <a:gradFill flip="none" rotWithShape="1">
        <a:gsLst>
          <a:gs pos="0">
            <a:schemeClr val="phClr"/>
          </a:gs>
          <a:gs pos="75000">
            <a:schemeClr val="phClr">
              <a:lumMod val="60000"/>
              <a:lumOff val="40000"/>
            </a:schemeClr>
          </a:gs>
          <a:gs pos="51000">
            <a:schemeClr val="phClr">
              <a:alpha val="75000"/>
            </a:schemeClr>
          </a:gs>
          <a:gs pos="100000">
            <a:schemeClr val="phClr">
              <a:lumMod val="20000"/>
              <a:lumOff val="80000"/>
              <a:alpha val="15000"/>
            </a:schemeClr>
          </a:gs>
        </a:gsLst>
        <a:lin ang="5400000" scaled="0"/>
      </a:gradFill>
      <a:ln w="9525" cap="flat" cmpd="sng" algn="ctr">
        <a:solidFill>
          <a:schemeClr val="phClr">
            <a:shade val="95000"/>
          </a:schemeClr>
        </a:solidFill>
        <a:round/>
      </a:ln>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1197" kern="1200"/>
  </cs:dataTable>
  <cs:downBar>
    <cs:lnRef idx="0"/>
    <cs:fillRef idx="0"/>
    <cs:effectRef idx="0"/>
    <cs:fontRef idx="minor">
      <a:schemeClr val="dk1"/>
    </cs:fontRef>
    <cs:spPr>
      <a:solidFill>
        <a:schemeClr val="dk1">
          <a:lumMod val="75000"/>
          <a:lumOff val="25000"/>
        </a:schemeClr>
      </a:solidFill>
      <a:ln w="9525">
        <a:solidFill>
          <a:schemeClr val="tx1">
            <a:lumMod val="65000"/>
            <a:lumOff val="35000"/>
          </a:schemeClr>
        </a:solidFill>
      </a:ln>
    </cs:spPr>
  </cs:downBar>
  <cs:dropLine>
    <cs:lnRef idx="0"/>
    <cs:fillRef idx="0"/>
    <cs:effectRef idx="0"/>
    <cs:fontRef idx="minor">
      <a:schemeClr val="dk1"/>
    </cs:fontRef>
    <cs:spPr>
      <a:ln w="9525">
        <a:solidFill>
          <a:schemeClr val="tx1">
            <a:lumMod val="35000"/>
            <a:lumOff val="65000"/>
          </a:schemeClr>
        </a:solidFill>
      </a:ln>
    </cs:spPr>
  </cs:dropLine>
  <cs:errorBar>
    <cs:lnRef idx="0"/>
    <cs:fillRef idx="0"/>
    <cs:effectRef idx="0"/>
    <cs:fontRef idx="minor">
      <a:schemeClr val="dk1"/>
    </cs:fontRef>
    <cs:spPr>
      <a:ln w="9525" cap="flat" cmpd="sng" algn="ctr">
        <a:solidFill>
          <a:schemeClr val="tx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100000">
              <a:schemeClr val="tx1">
                <a:lumMod val="5000"/>
                <a:lumOff val="95000"/>
              </a:schemeClr>
            </a:gs>
            <a:gs pos="0">
              <a:schemeClr val="tx1">
                <a:lumMod val="25000"/>
                <a:lumOff val="75000"/>
              </a:schemeClr>
            </a:gs>
          </a:gsLst>
          <a:lin ang="5400000" scaled="0"/>
        </a:gradFill>
        <a:round/>
      </a:ln>
    </cs:spPr>
  </cs:gridlineMajor>
  <cs:gridlineMinor>
    <cs:lnRef idx="0"/>
    <cs:fillRef idx="0"/>
    <cs:effectRef idx="0"/>
    <cs:fontRef idx="minor">
      <a:schemeClr val="dk1"/>
    </cs:fontRef>
    <cs:spPr>
      <a:ln w="9525" cap="flat" cmpd="sng" algn="ctr">
        <a:gradFill>
          <a:gsLst>
            <a:gs pos="100000">
              <a:schemeClr val="tx1">
                <a:lumMod val="5000"/>
                <a:lumOff val="95000"/>
              </a:schemeClr>
            </a:gs>
            <a:gs pos="0">
              <a:schemeClr val="tx1">
                <a:lumMod val="25000"/>
                <a:lumOff val="75000"/>
              </a:schemeClr>
            </a:gs>
          </a:gsLst>
          <a:lin ang="5400000" scaled="0"/>
        </a:gradFill>
        <a:round/>
      </a:ln>
    </cs:spPr>
  </cs:gridlineMinor>
  <cs:hiLoLine>
    <cs:lnRef idx="0"/>
    <cs:fillRef idx="0"/>
    <cs:effectRef idx="0"/>
    <cs:fontRef idx="minor">
      <a:schemeClr val="dk1"/>
    </cs:fontRef>
    <cs:spPr>
      <a:ln w="9525">
        <a:solidFill>
          <a:schemeClr val="tx1">
            <a:lumMod val="50000"/>
            <a:lumOff val="50000"/>
          </a:schemeClr>
        </a:solidFill>
      </a:ln>
    </cs:spPr>
  </cs:hiLoLine>
  <cs:leaderLine>
    <cs:lnRef idx="0"/>
    <cs:fillRef idx="0"/>
    <cs:effectRef idx="0"/>
    <cs:fontRef idx="minor">
      <a:schemeClr val="dk1"/>
    </cs:fontRef>
    <cs:spPr>
      <a:ln w="9525">
        <a:solidFill>
          <a:schemeClr val="tx1">
            <a:lumMod val="35000"/>
            <a:lumOff val="65000"/>
          </a:schemeClr>
        </a:solidFill>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headEnd type="none" w="sm" len="sm"/>
        <a:tailEnd type="none" w="sm" len="sm"/>
      </a:ln>
    </cs:spPr>
    <cs:defRPr sz="1197" kern="1200"/>
  </cs:seriesAxis>
  <cs:seriesLine>
    <cs:lnRef idx="0"/>
    <cs:fillRef idx="0"/>
    <cs:effectRef idx="0"/>
    <cs:fontRef idx="minor">
      <a:schemeClr val="dk1"/>
    </cs:fontRef>
    <cs:spPr>
      <a:ln w="9525">
        <a:solidFill>
          <a:schemeClr val="tx1">
            <a:lumMod val="35000"/>
            <a:lumOff val="65000"/>
          </a:schemeClr>
        </a:solidFill>
        <a:round/>
      </a:ln>
    </cs:spPr>
  </cs:seriesLine>
  <cs:title>
    <cs:lnRef idx="0"/>
    <cs:fillRef idx="0"/>
    <cs:effectRef idx="0"/>
    <cs:fontRef idx="minor">
      <a:schemeClr val="tx1">
        <a:lumMod val="65000"/>
        <a:lumOff val="35000"/>
      </a:schemeClr>
    </cs:fontRef>
    <cs:defRPr sz="2200" b="1" kern="1200" cap="all" spc="50" baseline="0"/>
  </cs:title>
  <cs:trendline>
    <cs:lnRef idx="0">
      <cs:styleClr val="auto"/>
    </cs:lnRef>
    <cs:fillRef idx="0"/>
    <cs:effectRef idx="0"/>
    <cs:fontRef idx="minor">
      <a:schemeClr val="dk1"/>
    </cs:fontRef>
    <cs:spPr>
      <a:ln w="9525" cap="rnd">
        <a:solidFill>
          <a:schemeClr val="phClr"/>
        </a:solidFill>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65000"/>
            <a:lumOff val="3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dk1"/>
    </cs:fontRef>
  </cs:wall>
</cs:chartStyle>
</file>

<file path=ppt/charts/style16.xml><?xml version="1.0" encoding="utf-8"?>
<cs:chartStyle xmlns:cs="http://schemas.microsoft.com/office/drawing/2012/chartStyle" xmlns:a="http://schemas.openxmlformats.org/drawingml/2006/main" id="210">
  <cs:axisTitle>
    <cs:lnRef idx="0"/>
    <cs:fillRef idx="0"/>
    <cs:effectRef idx="0"/>
    <cs:fontRef idx="minor">
      <a:schemeClr val="tx1">
        <a:lumMod val="65000"/>
        <a:lumOff val="35000"/>
      </a:schemeClr>
    </cs:fontRef>
    <cs:defRPr sz="1197" kern="1200" cap="all"/>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dk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bg1"/>
    </cs:fontRef>
    <cs:spPr>
      <a:solidFill>
        <a:schemeClr val="tx1">
          <a:lumMod val="50000"/>
          <a:lumOff val="50000"/>
        </a:schemeClr>
      </a:solidFill>
    </cs:spPr>
    <cs:defRPr sz="1197"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gradFill flip="none" rotWithShape="1">
        <a:gsLst>
          <a:gs pos="0">
            <a:schemeClr val="phClr"/>
          </a:gs>
          <a:gs pos="75000">
            <a:schemeClr val="phClr">
              <a:lumMod val="60000"/>
              <a:lumOff val="40000"/>
            </a:schemeClr>
          </a:gs>
          <a:gs pos="51000">
            <a:schemeClr val="phClr">
              <a:alpha val="75000"/>
            </a:schemeClr>
          </a:gs>
          <a:gs pos="100000">
            <a:schemeClr val="phClr">
              <a:lumMod val="20000"/>
              <a:lumOff val="80000"/>
              <a:alpha val="15000"/>
            </a:schemeClr>
          </a:gs>
        </a:gsLst>
        <a:lin ang="5400000" scaled="0"/>
      </a:gradFill>
    </cs:spPr>
  </cs:dataPoint>
  <cs:dataPoint3D>
    <cs:lnRef idx="0"/>
    <cs:fillRef idx="0">
      <cs:styleClr val="auto"/>
    </cs:fillRef>
    <cs:effectRef idx="0"/>
    <cs:fontRef idx="minor">
      <a:schemeClr val="dk1"/>
    </cs:fontRef>
    <cs:spPr>
      <a:gradFill flip="none" rotWithShape="1">
        <a:gsLst>
          <a:gs pos="0">
            <a:schemeClr val="phClr"/>
          </a:gs>
          <a:gs pos="75000">
            <a:schemeClr val="phClr">
              <a:lumMod val="60000"/>
              <a:lumOff val="40000"/>
            </a:schemeClr>
          </a:gs>
          <a:gs pos="51000">
            <a:schemeClr val="phClr">
              <a:alpha val="75000"/>
            </a:schemeClr>
          </a:gs>
          <a:gs pos="100000">
            <a:schemeClr val="phClr">
              <a:lumMod val="20000"/>
              <a:lumOff val="80000"/>
              <a:alpha val="15000"/>
            </a:schemeClr>
          </a:gs>
        </a:gsLst>
        <a:lin ang="5400000" scaled="0"/>
      </a:gradFill>
    </cs:spPr>
  </cs:dataPoint3D>
  <cs:dataPointLine>
    <cs:lnRef idx="0">
      <cs:styleClr val="auto"/>
    </cs:lnRef>
    <cs:fillRef idx="0"/>
    <cs:effectRef idx="0"/>
    <cs:fontRef idx="minor">
      <a:schemeClr val="dk1"/>
    </cs:fontRef>
    <cs:spPr>
      <a:ln w="28575" cap="rnd">
        <a:solidFill>
          <a:schemeClr val="phClr"/>
        </a:solidFill>
        <a:round/>
      </a:ln>
    </cs:spPr>
  </cs:dataPointLine>
  <cs:dataPointMarker>
    <cs:lnRef idx="0">
      <cs:styleClr val="auto"/>
    </cs:lnRef>
    <cs:fillRef idx="0">
      <cs:styleClr val="auto"/>
    </cs:fillRef>
    <cs:effectRef idx="0"/>
    <cs:fontRef idx="minor">
      <a:schemeClr val="dk1"/>
    </cs:fontRef>
    <cs:spPr>
      <a:gradFill flip="none" rotWithShape="1">
        <a:gsLst>
          <a:gs pos="0">
            <a:schemeClr val="phClr"/>
          </a:gs>
          <a:gs pos="75000">
            <a:schemeClr val="phClr">
              <a:lumMod val="60000"/>
              <a:lumOff val="40000"/>
            </a:schemeClr>
          </a:gs>
          <a:gs pos="51000">
            <a:schemeClr val="phClr">
              <a:alpha val="75000"/>
            </a:schemeClr>
          </a:gs>
          <a:gs pos="100000">
            <a:schemeClr val="phClr">
              <a:lumMod val="20000"/>
              <a:lumOff val="80000"/>
              <a:alpha val="15000"/>
            </a:schemeClr>
          </a:gs>
        </a:gsLst>
        <a:lin ang="5400000" scaled="0"/>
      </a:gradFill>
      <a:ln w="9525" cap="flat" cmpd="sng" algn="ctr">
        <a:solidFill>
          <a:schemeClr val="phClr">
            <a:shade val="95000"/>
          </a:schemeClr>
        </a:solidFill>
        <a:round/>
      </a:ln>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1197" kern="1200"/>
  </cs:dataTable>
  <cs:downBar>
    <cs:lnRef idx="0"/>
    <cs:fillRef idx="0"/>
    <cs:effectRef idx="0"/>
    <cs:fontRef idx="minor">
      <a:schemeClr val="dk1"/>
    </cs:fontRef>
    <cs:spPr>
      <a:solidFill>
        <a:schemeClr val="dk1">
          <a:lumMod val="75000"/>
          <a:lumOff val="25000"/>
        </a:schemeClr>
      </a:solidFill>
      <a:ln w="9525">
        <a:solidFill>
          <a:schemeClr val="tx1">
            <a:lumMod val="65000"/>
            <a:lumOff val="35000"/>
          </a:schemeClr>
        </a:solidFill>
      </a:ln>
    </cs:spPr>
  </cs:downBar>
  <cs:dropLine>
    <cs:lnRef idx="0"/>
    <cs:fillRef idx="0"/>
    <cs:effectRef idx="0"/>
    <cs:fontRef idx="minor">
      <a:schemeClr val="dk1"/>
    </cs:fontRef>
    <cs:spPr>
      <a:ln w="9525">
        <a:solidFill>
          <a:schemeClr val="tx1">
            <a:lumMod val="35000"/>
            <a:lumOff val="65000"/>
          </a:schemeClr>
        </a:solidFill>
      </a:ln>
    </cs:spPr>
  </cs:dropLine>
  <cs:errorBar>
    <cs:lnRef idx="0"/>
    <cs:fillRef idx="0"/>
    <cs:effectRef idx="0"/>
    <cs:fontRef idx="minor">
      <a:schemeClr val="dk1"/>
    </cs:fontRef>
    <cs:spPr>
      <a:ln w="9525" cap="flat" cmpd="sng" algn="ctr">
        <a:solidFill>
          <a:schemeClr val="tx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100000">
              <a:schemeClr val="tx1">
                <a:lumMod val="5000"/>
                <a:lumOff val="95000"/>
              </a:schemeClr>
            </a:gs>
            <a:gs pos="0">
              <a:schemeClr val="tx1">
                <a:lumMod val="25000"/>
                <a:lumOff val="75000"/>
              </a:schemeClr>
            </a:gs>
          </a:gsLst>
          <a:lin ang="5400000" scaled="0"/>
        </a:gradFill>
        <a:round/>
      </a:ln>
    </cs:spPr>
  </cs:gridlineMajor>
  <cs:gridlineMinor>
    <cs:lnRef idx="0"/>
    <cs:fillRef idx="0"/>
    <cs:effectRef idx="0"/>
    <cs:fontRef idx="minor">
      <a:schemeClr val="dk1"/>
    </cs:fontRef>
    <cs:spPr>
      <a:ln w="9525" cap="flat" cmpd="sng" algn="ctr">
        <a:gradFill>
          <a:gsLst>
            <a:gs pos="100000">
              <a:schemeClr val="tx1">
                <a:lumMod val="5000"/>
                <a:lumOff val="95000"/>
              </a:schemeClr>
            </a:gs>
            <a:gs pos="0">
              <a:schemeClr val="tx1">
                <a:lumMod val="25000"/>
                <a:lumOff val="75000"/>
              </a:schemeClr>
            </a:gs>
          </a:gsLst>
          <a:lin ang="5400000" scaled="0"/>
        </a:gradFill>
        <a:round/>
      </a:ln>
    </cs:spPr>
  </cs:gridlineMinor>
  <cs:hiLoLine>
    <cs:lnRef idx="0"/>
    <cs:fillRef idx="0"/>
    <cs:effectRef idx="0"/>
    <cs:fontRef idx="minor">
      <a:schemeClr val="dk1"/>
    </cs:fontRef>
    <cs:spPr>
      <a:ln w="9525">
        <a:solidFill>
          <a:schemeClr val="tx1">
            <a:lumMod val="50000"/>
            <a:lumOff val="50000"/>
          </a:schemeClr>
        </a:solidFill>
      </a:ln>
    </cs:spPr>
  </cs:hiLoLine>
  <cs:leaderLine>
    <cs:lnRef idx="0"/>
    <cs:fillRef idx="0"/>
    <cs:effectRef idx="0"/>
    <cs:fontRef idx="minor">
      <a:schemeClr val="dk1"/>
    </cs:fontRef>
    <cs:spPr>
      <a:ln w="9525">
        <a:solidFill>
          <a:schemeClr val="tx1">
            <a:lumMod val="35000"/>
            <a:lumOff val="65000"/>
          </a:schemeClr>
        </a:solidFill>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headEnd type="none" w="sm" len="sm"/>
        <a:tailEnd type="none" w="sm" len="sm"/>
      </a:ln>
    </cs:spPr>
    <cs:defRPr sz="1197" kern="1200"/>
  </cs:seriesAxis>
  <cs:seriesLine>
    <cs:lnRef idx="0"/>
    <cs:fillRef idx="0"/>
    <cs:effectRef idx="0"/>
    <cs:fontRef idx="minor">
      <a:schemeClr val="dk1"/>
    </cs:fontRef>
    <cs:spPr>
      <a:ln w="9525">
        <a:solidFill>
          <a:schemeClr val="tx1">
            <a:lumMod val="35000"/>
            <a:lumOff val="65000"/>
          </a:schemeClr>
        </a:solidFill>
        <a:round/>
      </a:ln>
    </cs:spPr>
  </cs:seriesLine>
  <cs:title>
    <cs:lnRef idx="0"/>
    <cs:fillRef idx="0"/>
    <cs:effectRef idx="0"/>
    <cs:fontRef idx="minor">
      <a:schemeClr val="tx1">
        <a:lumMod val="65000"/>
        <a:lumOff val="35000"/>
      </a:schemeClr>
    </cs:fontRef>
    <cs:defRPr sz="2200" b="1" kern="1200" cap="all" spc="50" baseline="0"/>
  </cs:title>
  <cs:trendline>
    <cs:lnRef idx="0">
      <cs:styleClr val="auto"/>
    </cs:lnRef>
    <cs:fillRef idx="0"/>
    <cs:effectRef idx="0"/>
    <cs:fontRef idx="minor">
      <a:schemeClr val="dk1"/>
    </cs:fontRef>
    <cs:spPr>
      <a:ln w="9525" cap="rnd">
        <a:solidFill>
          <a:schemeClr val="phClr"/>
        </a:solidFill>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65000"/>
            <a:lumOff val="3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dk1"/>
    </cs:fontRef>
  </cs:wall>
</cs:chartStyle>
</file>

<file path=ppt/charts/style17.xml><?xml version="1.0" encoding="utf-8"?>
<cs:chartStyle xmlns:cs="http://schemas.microsoft.com/office/drawing/2012/chartStyle" xmlns:a="http://schemas.openxmlformats.org/drawingml/2006/main" id="210">
  <cs:axisTitle>
    <cs:lnRef idx="0"/>
    <cs:fillRef idx="0"/>
    <cs:effectRef idx="0"/>
    <cs:fontRef idx="minor">
      <a:schemeClr val="tx1">
        <a:lumMod val="65000"/>
        <a:lumOff val="35000"/>
      </a:schemeClr>
    </cs:fontRef>
    <cs:defRPr sz="1197" kern="1200" cap="all"/>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dk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bg1"/>
    </cs:fontRef>
    <cs:spPr>
      <a:solidFill>
        <a:schemeClr val="tx1">
          <a:lumMod val="50000"/>
          <a:lumOff val="50000"/>
        </a:schemeClr>
      </a:solidFill>
    </cs:spPr>
    <cs:defRPr sz="1197"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gradFill flip="none" rotWithShape="1">
        <a:gsLst>
          <a:gs pos="0">
            <a:schemeClr val="phClr"/>
          </a:gs>
          <a:gs pos="75000">
            <a:schemeClr val="phClr">
              <a:lumMod val="60000"/>
              <a:lumOff val="40000"/>
            </a:schemeClr>
          </a:gs>
          <a:gs pos="51000">
            <a:schemeClr val="phClr">
              <a:alpha val="75000"/>
            </a:schemeClr>
          </a:gs>
          <a:gs pos="100000">
            <a:schemeClr val="phClr">
              <a:lumMod val="20000"/>
              <a:lumOff val="80000"/>
              <a:alpha val="15000"/>
            </a:schemeClr>
          </a:gs>
        </a:gsLst>
        <a:lin ang="5400000" scaled="0"/>
      </a:gradFill>
    </cs:spPr>
  </cs:dataPoint>
  <cs:dataPoint3D>
    <cs:lnRef idx="0"/>
    <cs:fillRef idx="0">
      <cs:styleClr val="auto"/>
    </cs:fillRef>
    <cs:effectRef idx="0"/>
    <cs:fontRef idx="minor">
      <a:schemeClr val="dk1"/>
    </cs:fontRef>
    <cs:spPr>
      <a:gradFill flip="none" rotWithShape="1">
        <a:gsLst>
          <a:gs pos="0">
            <a:schemeClr val="phClr"/>
          </a:gs>
          <a:gs pos="75000">
            <a:schemeClr val="phClr">
              <a:lumMod val="60000"/>
              <a:lumOff val="40000"/>
            </a:schemeClr>
          </a:gs>
          <a:gs pos="51000">
            <a:schemeClr val="phClr">
              <a:alpha val="75000"/>
            </a:schemeClr>
          </a:gs>
          <a:gs pos="100000">
            <a:schemeClr val="phClr">
              <a:lumMod val="20000"/>
              <a:lumOff val="80000"/>
              <a:alpha val="15000"/>
            </a:schemeClr>
          </a:gs>
        </a:gsLst>
        <a:lin ang="5400000" scaled="0"/>
      </a:gradFill>
    </cs:spPr>
  </cs:dataPoint3D>
  <cs:dataPointLine>
    <cs:lnRef idx="0">
      <cs:styleClr val="auto"/>
    </cs:lnRef>
    <cs:fillRef idx="0"/>
    <cs:effectRef idx="0"/>
    <cs:fontRef idx="minor">
      <a:schemeClr val="dk1"/>
    </cs:fontRef>
    <cs:spPr>
      <a:ln w="28575" cap="rnd">
        <a:solidFill>
          <a:schemeClr val="phClr"/>
        </a:solidFill>
        <a:round/>
      </a:ln>
    </cs:spPr>
  </cs:dataPointLine>
  <cs:dataPointMarker>
    <cs:lnRef idx="0">
      <cs:styleClr val="auto"/>
    </cs:lnRef>
    <cs:fillRef idx="0">
      <cs:styleClr val="auto"/>
    </cs:fillRef>
    <cs:effectRef idx="0"/>
    <cs:fontRef idx="minor">
      <a:schemeClr val="dk1"/>
    </cs:fontRef>
    <cs:spPr>
      <a:gradFill flip="none" rotWithShape="1">
        <a:gsLst>
          <a:gs pos="0">
            <a:schemeClr val="phClr"/>
          </a:gs>
          <a:gs pos="75000">
            <a:schemeClr val="phClr">
              <a:lumMod val="60000"/>
              <a:lumOff val="40000"/>
            </a:schemeClr>
          </a:gs>
          <a:gs pos="51000">
            <a:schemeClr val="phClr">
              <a:alpha val="75000"/>
            </a:schemeClr>
          </a:gs>
          <a:gs pos="100000">
            <a:schemeClr val="phClr">
              <a:lumMod val="20000"/>
              <a:lumOff val="80000"/>
              <a:alpha val="15000"/>
            </a:schemeClr>
          </a:gs>
        </a:gsLst>
        <a:lin ang="5400000" scaled="0"/>
      </a:gradFill>
      <a:ln w="9525" cap="flat" cmpd="sng" algn="ctr">
        <a:solidFill>
          <a:schemeClr val="phClr">
            <a:shade val="95000"/>
          </a:schemeClr>
        </a:solidFill>
        <a:round/>
      </a:ln>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1197" kern="1200"/>
  </cs:dataTable>
  <cs:downBar>
    <cs:lnRef idx="0"/>
    <cs:fillRef idx="0"/>
    <cs:effectRef idx="0"/>
    <cs:fontRef idx="minor">
      <a:schemeClr val="dk1"/>
    </cs:fontRef>
    <cs:spPr>
      <a:solidFill>
        <a:schemeClr val="dk1">
          <a:lumMod val="75000"/>
          <a:lumOff val="25000"/>
        </a:schemeClr>
      </a:solidFill>
      <a:ln w="9525">
        <a:solidFill>
          <a:schemeClr val="tx1">
            <a:lumMod val="65000"/>
            <a:lumOff val="35000"/>
          </a:schemeClr>
        </a:solidFill>
      </a:ln>
    </cs:spPr>
  </cs:downBar>
  <cs:dropLine>
    <cs:lnRef idx="0"/>
    <cs:fillRef idx="0"/>
    <cs:effectRef idx="0"/>
    <cs:fontRef idx="minor">
      <a:schemeClr val="dk1"/>
    </cs:fontRef>
    <cs:spPr>
      <a:ln w="9525">
        <a:solidFill>
          <a:schemeClr val="tx1">
            <a:lumMod val="35000"/>
            <a:lumOff val="65000"/>
          </a:schemeClr>
        </a:solidFill>
      </a:ln>
    </cs:spPr>
  </cs:dropLine>
  <cs:errorBar>
    <cs:lnRef idx="0"/>
    <cs:fillRef idx="0"/>
    <cs:effectRef idx="0"/>
    <cs:fontRef idx="minor">
      <a:schemeClr val="dk1"/>
    </cs:fontRef>
    <cs:spPr>
      <a:ln w="9525" cap="flat" cmpd="sng" algn="ctr">
        <a:solidFill>
          <a:schemeClr val="tx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100000">
              <a:schemeClr val="tx1">
                <a:lumMod val="5000"/>
                <a:lumOff val="95000"/>
              </a:schemeClr>
            </a:gs>
            <a:gs pos="0">
              <a:schemeClr val="tx1">
                <a:lumMod val="25000"/>
                <a:lumOff val="75000"/>
              </a:schemeClr>
            </a:gs>
          </a:gsLst>
          <a:lin ang="5400000" scaled="0"/>
        </a:gradFill>
        <a:round/>
      </a:ln>
    </cs:spPr>
  </cs:gridlineMajor>
  <cs:gridlineMinor>
    <cs:lnRef idx="0"/>
    <cs:fillRef idx="0"/>
    <cs:effectRef idx="0"/>
    <cs:fontRef idx="minor">
      <a:schemeClr val="dk1"/>
    </cs:fontRef>
    <cs:spPr>
      <a:ln w="9525" cap="flat" cmpd="sng" algn="ctr">
        <a:gradFill>
          <a:gsLst>
            <a:gs pos="100000">
              <a:schemeClr val="tx1">
                <a:lumMod val="5000"/>
                <a:lumOff val="95000"/>
              </a:schemeClr>
            </a:gs>
            <a:gs pos="0">
              <a:schemeClr val="tx1">
                <a:lumMod val="25000"/>
                <a:lumOff val="75000"/>
              </a:schemeClr>
            </a:gs>
          </a:gsLst>
          <a:lin ang="5400000" scaled="0"/>
        </a:gradFill>
        <a:round/>
      </a:ln>
    </cs:spPr>
  </cs:gridlineMinor>
  <cs:hiLoLine>
    <cs:lnRef idx="0"/>
    <cs:fillRef idx="0"/>
    <cs:effectRef idx="0"/>
    <cs:fontRef idx="minor">
      <a:schemeClr val="dk1"/>
    </cs:fontRef>
    <cs:spPr>
      <a:ln w="9525">
        <a:solidFill>
          <a:schemeClr val="tx1">
            <a:lumMod val="50000"/>
            <a:lumOff val="50000"/>
          </a:schemeClr>
        </a:solidFill>
      </a:ln>
    </cs:spPr>
  </cs:hiLoLine>
  <cs:leaderLine>
    <cs:lnRef idx="0"/>
    <cs:fillRef idx="0"/>
    <cs:effectRef idx="0"/>
    <cs:fontRef idx="minor">
      <a:schemeClr val="dk1"/>
    </cs:fontRef>
    <cs:spPr>
      <a:ln w="9525">
        <a:solidFill>
          <a:schemeClr val="tx1">
            <a:lumMod val="35000"/>
            <a:lumOff val="65000"/>
          </a:schemeClr>
        </a:solidFill>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headEnd type="none" w="sm" len="sm"/>
        <a:tailEnd type="none" w="sm" len="sm"/>
      </a:ln>
    </cs:spPr>
    <cs:defRPr sz="1197" kern="1200"/>
  </cs:seriesAxis>
  <cs:seriesLine>
    <cs:lnRef idx="0"/>
    <cs:fillRef idx="0"/>
    <cs:effectRef idx="0"/>
    <cs:fontRef idx="minor">
      <a:schemeClr val="dk1"/>
    </cs:fontRef>
    <cs:spPr>
      <a:ln w="9525">
        <a:solidFill>
          <a:schemeClr val="tx1">
            <a:lumMod val="35000"/>
            <a:lumOff val="65000"/>
          </a:schemeClr>
        </a:solidFill>
        <a:round/>
      </a:ln>
    </cs:spPr>
  </cs:seriesLine>
  <cs:title>
    <cs:lnRef idx="0"/>
    <cs:fillRef idx="0"/>
    <cs:effectRef idx="0"/>
    <cs:fontRef idx="minor">
      <a:schemeClr val="tx1">
        <a:lumMod val="65000"/>
        <a:lumOff val="35000"/>
      </a:schemeClr>
    </cs:fontRef>
    <cs:defRPr sz="2200" b="1" kern="1200" cap="all" spc="50" baseline="0"/>
  </cs:title>
  <cs:trendline>
    <cs:lnRef idx="0">
      <cs:styleClr val="auto"/>
    </cs:lnRef>
    <cs:fillRef idx="0"/>
    <cs:effectRef idx="0"/>
    <cs:fontRef idx="minor">
      <a:schemeClr val="dk1"/>
    </cs:fontRef>
    <cs:spPr>
      <a:ln w="9525" cap="rnd">
        <a:solidFill>
          <a:schemeClr val="phClr"/>
        </a:solidFill>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65000"/>
            <a:lumOff val="3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dk1"/>
    </cs:fontRef>
  </cs:wall>
</cs:chartStyle>
</file>

<file path=ppt/charts/style18.xml><?xml version="1.0" encoding="utf-8"?>
<cs:chartStyle xmlns:cs="http://schemas.microsoft.com/office/drawing/2012/chartStyle" xmlns:a="http://schemas.openxmlformats.org/drawingml/2006/main" id="210">
  <cs:axisTitle>
    <cs:lnRef idx="0"/>
    <cs:fillRef idx="0"/>
    <cs:effectRef idx="0"/>
    <cs:fontRef idx="minor">
      <a:schemeClr val="tx1">
        <a:lumMod val="65000"/>
        <a:lumOff val="35000"/>
      </a:schemeClr>
    </cs:fontRef>
    <cs:defRPr sz="1197" kern="1200" cap="all"/>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dk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bg1"/>
    </cs:fontRef>
    <cs:spPr>
      <a:solidFill>
        <a:schemeClr val="tx1">
          <a:lumMod val="50000"/>
          <a:lumOff val="50000"/>
        </a:schemeClr>
      </a:solidFill>
    </cs:spPr>
    <cs:defRPr sz="1197"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gradFill flip="none" rotWithShape="1">
        <a:gsLst>
          <a:gs pos="0">
            <a:schemeClr val="phClr"/>
          </a:gs>
          <a:gs pos="75000">
            <a:schemeClr val="phClr">
              <a:lumMod val="60000"/>
              <a:lumOff val="40000"/>
            </a:schemeClr>
          </a:gs>
          <a:gs pos="51000">
            <a:schemeClr val="phClr">
              <a:alpha val="75000"/>
            </a:schemeClr>
          </a:gs>
          <a:gs pos="100000">
            <a:schemeClr val="phClr">
              <a:lumMod val="20000"/>
              <a:lumOff val="80000"/>
              <a:alpha val="15000"/>
            </a:schemeClr>
          </a:gs>
        </a:gsLst>
        <a:lin ang="5400000" scaled="0"/>
      </a:gradFill>
    </cs:spPr>
  </cs:dataPoint>
  <cs:dataPoint3D>
    <cs:lnRef idx="0"/>
    <cs:fillRef idx="0">
      <cs:styleClr val="auto"/>
    </cs:fillRef>
    <cs:effectRef idx="0"/>
    <cs:fontRef idx="minor">
      <a:schemeClr val="dk1"/>
    </cs:fontRef>
    <cs:spPr>
      <a:gradFill flip="none" rotWithShape="1">
        <a:gsLst>
          <a:gs pos="0">
            <a:schemeClr val="phClr"/>
          </a:gs>
          <a:gs pos="75000">
            <a:schemeClr val="phClr">
              <a:lumMod val="60000"/>
              <a:lumOff val="40000"/>
            </a:schemeClr>
          </a:gs>
          <a:gs pos="51000">
            <a:schemeClr val="phClr">
              <a:alpha val="75000"/>
            </a:schemeClr>
          </a:gs>
          <a:gs pos="100000">
            <a:schemeClr val="phClr">
              <a:lumMod val="20000"/>
              <a:lumOff val="80000"/>
              <a:alpha val="15000"/>
            </a:schemeClr>
          </a:gs>
        </a:gsLst>
        <a:lin ang="5400000" scaled="0"/>
      </a:gradFill>
    </cs:spPr>
  </cs:dataPoint3D>
  <cs:dataPointLine>
    <cs:lnRef idx="0">
      <cs:styleClr val="auto"/>
    </cs:lnRef>
    <cs:fillRef idx="0"/>
    <cs:effectRef idx="0"/>
    <cs:fontRef idx="minor">
      <a:schemeClr val="dk1"/>
    </cs:fontRef>
    <cs:spPr>
      <a:ln w="28575" cap="rnd">
        <a:solidFill>
          <a:schemeClr val="phClr"/>
        </a:solidFill>
        <a:round/>
      </a:ln>
    </cs:spPr>
  </cs:dataPointLine>
  <cs:dataPointMarker>
    <cs:lnRef idx="0">
      <cs:styleClr val="auto"/>
    </cs:lnRef>
    <cs:fillRef idx="0">
      <cs:styleClr val="auto"/>
    </cs:fillRef>
    <cs:effectRef idx="0"/>
    <cs:fontRef idx="minor">
      <a:schemeClr val="dk1"/>
    </cs:fontRef>
    <cs:spPr>
      <a:gradFill flip="none" rotWithShape="1">
        <a:gsLst>
          <a:gs pos="0">
            <a:schemeClr val="phClr"/>
          </a:gs>
          <a:gs pos="75000">
            <a:schemeClr val="phClr">
              <a:lumMod val="60000"/>
              <a:lumOff val="40000"/>
            </a:schemeClr>
          </a:gs>
          <a:gs pos="51000">
            <a:schemeClr val="phClr">
              <a:alpha val="75000"/>
            </a:schemeClr>
          </a:gs>
          <a:gs pos="100000">
            <a:schemeClr val="phClr">
              <a:lumMod val="20000"/>
              <a:lumOff val="80000"/>
              <a:alpha val="15000"/>
            </a:schemeClr>
          </a:gs>
        </a:gsLst>
        <a:lin ang="5400000" scaled="0"/>
      </a:gradFill>
      <a:ln w="9525" cap="flat" cmpd="sng" algn="ctr">
        <a:solidFill>
          <a:schemeClr val="phClr">
            <a:shade val="95000"/>
          </a:schemeClr>
        </a:solidFill>
        <a:round/>
      </a:ln>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1197" kern="1200"/>
  </cs:dataTable>
  <cs:downBar>
    <cs:lnRef idx="0"/>
    <cs:fillRef idx="0"/>
    <cs:effectRef idx="0"/>
    <cs:fontRef idx="minor">
      <a:schemeClr val="dk1"/>
    </cs:fontRef>
    <cs:spPr>
      <a:solidFill>
        <a:schemeClr val="dk1">
          <a:lumMod val="75000"/>
          <a:lumOff val="25000"/>
        </a:schemeClr>
      </a:solidFill>
      <a:ln w="9525">
        <a:solidFill>
          <a:schemeClr val="tx1">
            <a:lumMod val="65000"/>
            <a:lumOff val="35000"/>
          </a:schemeClr>
        </a:solidFill>
      </a:ln>
    </cs:spPr>
  </cs:downBar>
  <cs:dropLine>
    <cs:lnRef idx="0"/>
    <cs:fillRef idx="0"/>
    <cs:effectRef idx="0"/>
    <cs:fontRef idx="minor">
      <a:schemeClr val="dk1"/>
    </cs:fontRef>
    <cs:spPr>
      <a:ln w="9525">
        <a:solidFill>
          <a:schemeClr val="tx1">
            <a:lumMod val="35000"/>
            <a:lumOff val="65000"/>
          </a:schemeClr>
        </a:solidFill>
      </a:ln>
    </cs:spPr>
  </cs:dropLine>
  <cs:errorBar>
    <cs:lnRef idx="0"/>
    <cs:fillRef idx="0"/>
    <cs:effectRef idx="0"/>
    <cs:fontRef idx="minor">
      <a:schemeClr val="dk1"/>
    </cs:fontRef>
    <cs:spPr>
      <a:ln w="9525" cap="flat" cmpd="sng" algn="ctr">
        <a:solidFill>
          <a:schemeClr val="tx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100000">
              <a:schemeClr val="tx1">
                <a:lumMod val="5000"/>
                <a:lumOff val="95000"/>
              </a:schemeClr>
            </a:gs>
            <a:gs pos="0">
              <a:schemeClr val="tx1">
                <a:lumMod val="25000"/>
                <a:lumOff val="75000"/>
              </a:schemeClr>
            </a:gs>
          </a:gsLst>
          <a:lin ang="5400000" scaled="0"/>
        </a:gradFill>
        <a:round/>
      </a:ln>
    </cs:spPr>
  </cs:gridlineMajor>
  <cs:gridlineMinor>
    <cs:lnRef idx="0"/>
    <cs:fillRef idx="0"/>
    <cs:effectRef idx="0"/>
    <cs:fontRef idx="minor">
      <a:schemeClr val="dk1"/>
    </cs:fontRef>
    <cs:spPr>
      <a:ln w="9525" cap="flat" cmpd="sng" algn="ctr">
        <a:gradFill>
          <a:gsLst>
            <a:gs pos="100000">
              <a:schemeClr val="tx1">
                <a:lumMod val="5000"/>
                <a:lumOff val="95000"/>
              </a:schemeClr>
            </a:gs>
            <a:gs pos="0">
              <a:schemeClr val="tx1">
                <a:lumMod val="25000"/>
                <a:lumOff val="75000"/>
              </a:schemeClr>
            </a:gs>
          </a:gsLst>
          <a:lin ang="5400000" scaled="0"/>
        </a:gradFill>
        <a:round/>
      </a:ln>
    </cs:spPr>
  </cs:gridlineMinor>
  <cs:hiLoLine>
    <cs:lnRef idx="0"/>
    <cs:fillRef idx="0"/>
    <cs:effectRef idx="0"/>
    <cs:fontRef idx="minor">
      <a:schemeClr val="dk1"/>
    </cs:fontRef>
    <cs:spPr>
      <a:ln w="9525">
        <a:solidFill>
          <a:schemeClr val="tx1">
            <a:lumMod val="50000"/>
            <a:lumOff val="50000"/>
          </a:schemeClr>
        </a:solidFill>
      </a:ln>
    </cs:spPr>
  </cs:hiLoLine>
  <cs:leaderLine>
    <cs:lnRef idx="0"/>
    <cs:fillRef idx="0"/>
    <cs:effectRef idx="0"/>
    <cs:fontRef idx="minor">
      <a:schemeClr val="dk1"/>
    </cs:fontRef>
    <cs:spPr>
      <a:ln w="9525">
        <a:solidFill>
          <a:schemeClr val="tx1">
            <a:lumMod val="35000"/>
            <a:lumOff val="65000"/>
          </a:schemeClr>
        </a:solidFill>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headEnd type="none" w="sm" len="sm"/>
        <a:tailEnd type="none" w="sm" len="sm"/>
      </a:ln>
    </cs:spPr>
    <cs:defRPr sz="1197" kern="1200"/>
  </cs:seriesAxis>
  <cs:seriesLine>
    <cs:lnRef idx="0"/>
    <cs:fillRef idx="0"/>
    <cs:effectRef idx="0"/>
    <cs:fontRef idx="minor">
      <a:schemeClr val="dk1"/>
    </cs:fontRef>
    <cs:spPr>
      <a:ln w="9525">
        <a:solidFill>
          <a:schemeClr val="tx1">
            <a:lumMod val="35000"/>
            <a:lumOff val="65000"/>
          </a:schemeClr>
        </a:solidFill>
        <a:round/>
      </a:ln>
    </cs:spPr>
  </cs:seriesLine>
  <cs:title>
    <cs:lnRef idx="0"/>
    <cs:fillRef idx="0"/>
    <cs:effectRef idx="0"/>
    <cs:fontRef idx="minor">
      <a:schemeClr val="tx1">
        <a:lumMod val="65000"/>
        <a:lumOff val="35000"/>
      </a:schemeClr>
    </cs:fontRef>
    <cs:defRPr sz="2200" b="1" kern="1200" cap="all" spc="50" baseline="0"/>
  </cs:title>
  <cs:trendline>
    <cs:lnRef idx="0">
      <cs:styleClr val="auto"/>
    </cs:lnRef>
    <cs:fillRef idx="0"/>
    <cs:effectRef idx="0"/>
    <cs:fontRef idx="minor">
      <a:schemeClr val="dk1"/>
    </cs:fontRef>
    <cs:spPr>
      <a:ln w="9525" cap="rnd">
        <a:solidFill>
          <a:schemeClr val="phClr"/>
        </a:solidFill>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65000"/>
            <a:lumOff val="3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dk1"/>
    </cs:fontRef>
  </cs:wall>
</cs:chartStyle>
</file>

<file path=ppt/charts/style19.xml><?xml version="1.0" encoding="utf-8"?>
<cs:chartStyle xmlns:cs="http://schemas.microsoft.com/office/drawing/2012/chartStyle" xmlns:a="http://schemas.openxmlformats.org/drawingml/2006/main" id="210">
  <cs:axisTitle>
    <cs:lnRef idx="0"/>
    <cs:fillRef idx="0"/>
    <cs:effectRef idx="0"/>
    <cs:fontRef idx="minor">
      <a:schemeClr val="tx1">
        <a:lumMod val="65000"/>
        <a:lumOff val="35000"/>
      </a:schemeClr>
    </cs:fontRef>
    <cs:defRPr sz="1197" kern="1200" cap="all"/>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dk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bg1"/>
    </cs:fontRef>
    <cs:spPr>
      <a:solidFill>
        <a:schemeClr val="tx1">
          <a:lumMod val="50000"/>
          <a:lumOff val="50000"/>
        </a:schemeClr>
      </a:solidFill>
    </cs:spPr>
    <cs:defRPr sz="1197"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gradFill flip="none" rotWithShape="1">
        <a:gsLst>
          <a:gs pos="0">
            <a:schemeClr val="phClr"/>
          </a:gs>
          <a:gs pos="75000">
            <a:schemeClr val="phClr">
              <a:lumMod val="60000"/>
              <a:lumOff val="40000"/>
            </a:schemeClr>
          </a:gs>
          <a:gs pos="51000">
            <a:schemeClr val="phClr">
              <a:alpha val="75000"/>
            </a:schemeClr>
          </a:gs>
          <a:gs pos="100000">
            <a:schemeClr val="phClr">
              <a:lumMod val="20000"/>
              <a:lumOff val="80000"/>
              <a:alpha val="15000"/>
            </a:schemeClr>
          </a:gs>
        </a:gsLst>
        <a:lin ang="5400000" scaled="0"/>
      </a:gradFill>
    </cs:spPr>
  </cs:dataPoint>
  <cs:dataPoint3D>
    <cs:lnRef idx="0"/>
    <cs:fillRef idx="0">
      <cs:styleClr val="auto"/>
    </cs:fillRef>
    <cs:effectRef idx="0"/>
    <cs:fontRef idx="minor">
      <a:schemeClr val="dk1"/>
    </cs:fontRef>
    <cs:spPr>
      <a:gradFill flip="none" rotWithShape="1">
        <a:gsLst>
          <a:gs pos="0">
            <a:schemeClr val="phClr"/>
          </a:gs>
          <a:gs pos="75000">
            <a:schemeClr val="phClr">
              <a:lumMod val="60000"/>
              <a:lumOff val="40000"/>
            </a:schemeClr>
          </a:gs>
          <a:gs pos="51000">
            <a:schemeClr val="phClr">
              <a:alpha val="75000"/>
            </a:schemeClr>
          </a:gs>
          <a:gs pos="100000">
            <a:schemeClr val="phClr">
              <a:lumMod val="20000"/>
              <a:lumOff val="80000"/>
              <a:alpha val="15000"/>
            </a:schemeClr>
          </a:gs>
        </a:gsLst>
        <a:lin ang="5400000" scaled="0"/>
      </a:gradFill>
    </cs:spPr>
  </cs:dataPoint3D>
  <cs:dataPointLine>
    <cs:lnRef idx="0">
      <cs:styleClr val="auto"/>
    </cs:lnRef>
    <cs:fillRef idx="0"/>
    <cs:effectRef idx="0"/>
    <cs:fontRef idx="minor">
      <a:schemeClr val="dk1"/>
    </cs:fontRef>
    <cs:spPr>
      <a:ln w="28575" cap="rnd">
        <a:solidFill>
          <a:schemeClr val="phClr"/>
        </a:solidFill>
        <a:round/>
      </a:ln>
    </cs:spPr>
  </cs:dataPointLine>
  <cs:dataPointMarker>
    <cs:lnRef idx="0">
      <cs:styleClr val="auto"/>
    </cs:lnRef>
    <cs:fillRef idx="0">
      <cs:styleClr val="auto"/>
    </cs:fillRef>
    <cs:effectRef idx="0"/>
    <cs:fontRef idx="minor">
      <a:schemeClr val="dk1"/>
    </cs:fontRef>
    <cs:spPr>
      <a:gradFill flip="none" rotWithShape="1">
        <a:gsLst>
          <a:gs pos="0">
            <a:schemeClr val="phClr"/>
          </a:gs>
          <a:gs pos="75000">
            <a:schemeClr val="phClr">
              <a:lumMod val="60000"/>
              <a:lumOff val="40000"/>
            </a:schemeClr>
          </a:gs>
          <a:gs pos="51000">
            <a:schemeClr val="phClr">
              <a:alpha val="75000"/>
            </a:schemeClr>
          </a:gs>
          <a:gs pos="100000">
            <a:schemeClr val="phClr">
              <a:lumMod val="20000"/>
              <a:lumOff val="80000"/>
              <a:alpha val="15000"/>
            </a:schemeClr>
          </a:gs>
        </a:gsLst>
        <a:lin ang="5400000" scaled="0"/>
      </a:gradFill>
      <a:ln w="9525" cap="flat" cmpd="sng" algn="ctr">
        <a:solidFill>
          <a:schemeClr val="phClr">
            <a:shade val="95000"/>
          </a:schemeClr>
        </a:solidFill>
        <a:round/>
      </a:ln>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1197" kern="1200"/>
  </cs:dataTable>
  <cs:downBar>
    <cs:lnRef idx="0"/>
    <cs:fillRef idx="0"/>
    <cs:effectRef idx="0"/>
    <cs:fontRef idx="minor">
      <a:schemeClr val="dk1"/>
    </cs:fontRef>
    <cs:spPr>
      <a:solidFill>
        <a:schemeClr val="dk1">
          <a:lumMod val="75000"/>
          <a:lumOff val="25000"/>
        </a:schemeClr>
      </a:solidFill>
      <a:ln w="9525">
        <a:solidFill>
          <a:schemeClr val="tx1">
            <a:lumMod val="65000"/>
            <a:lumOff val="35000"/>
          </a:schemeClr>
        </a:solidFill>
      </a:ln>
    </cs:spPr>
  </cs:downBar>
  <cs:dropLine>
    <cs:lnRef idx="0"/>
    <cs:fillRef idx="0"/>
    <cs:effectRef idx="0"/>
    <cs:fontRef idx="minor">
      <a:schemeClr val="dk1"/>
    </cs:fontRef>
    <cs:spPr>
      <a:ln w="9525">
        <a:solidFill>
          <a:schemeClr val="tx1">
            <a:lumMod val="35000"/>
            <a:lumOff val="65000"/>
          </a:schemeClr>
        </a:solidFill>
      </a:ln>
    </cs:spPr>
  </cs:dropLine>
  <cs:errorBar>
    <cs:lnRef idx="0"/>
    <cs:fillRef idx="0"/>
    <cs:effectRef idx="0"/>
    <cs:fontRef idx="minor">
      <a:schemeClr val="dk1"/>
    </cs:fontRef>
    <cs:spPr>
      <a:ln w="9525" cap="flat" cmpd="sng" algn="ctr">
        <a:solidFill>
          <a:schemeClr val="tx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100000">
              <a:schemeClr val="tx1">
                <a:lumMod val="5000"/>
                <a:lumOff val="95000"/>
              </a:schemeClr>
            </a:gs>
            <a:gs pos="0">
              <a:schemeClr val="tx1">
                <a:lumMod val="25000"/>
                <a:lumOff val="75000"/>
              </a:schemeClr>
            </a:gs>
          </a:gsLst>
          <a:lin ang="5400000" scaled="0"/>
        </a:gradFill>
        <a:round/>
      </a:ln>
    </cs:spPr>
  </cs:gridlineMajor>
  <cs:gridlineMinor>
    <cs:lnRef idx="0"/>
    <cs:fillRef idx="0"/>
    <cs:effectRef idx="0"/>
    <cs:fontRef idx="minor">
      <a:schemeClr val="dk1"/>
    </cs:fontRef>
    <cs:spPr>
      <a:ln w="9525" cap="flat" cmpd="sng" algn="ctr">
        <a:gradFill>
          <a:gsLst>
            <a:gs pos="100000">
              <a:schemeClr val="tx1">
                <a:lumMod val="5000"/>
                <a:lumOff val="95000"/>
              </a:schemeClr>
            </a:gs>
            <a:gs pos="0">
              <a:schemeClr val="tx1">
                <a:lumMod val="25000"/>
                <a:lumOff val="75000"/>
              </a:schemeClr>
            </a:gs>
          </a:gsLst>
          <a:lin ang="5400000" scaled="0"/>
        </a:gradFill>
        <a:round/>
      </a:ln>
    </cs:spPr>
  </cs:gridlineMinor>
  <cs:hiLoLine>
    <cs:lnRef idx="0"/>
    <cs:fillRef idx="0"/>
    <cs:effectRef idx="0"/>
    <cs:fontRef idx="minor">
      <a:schemeClr val="dk1"/>
    </cs:fontRef>
    <cs:spPr>
      <a:ln w="9525">
        <a:solidFill>
          <a:schemeClr val="tx1">
            <a:lumMod val="50000"/>
            <a:lumOff val="50000"/>
          </a:schemeClr>
        </a:solidFill>
      </a:ln>
    </cs:spPr>
  </cs:hiLoLine>
  <cs:leaderLine>
    <cs:lnRef idx="0"/>
    <cs:fillRef idx="0"/>
    <cs:effectRef idx="0"/>
    <cs:fontRef idx="minor">
      <a:schemeClr val="dk1"/>
    </cs:fontRef>
    <cs:spPr>
      <a:ln w="9525">
        <a:solidFill>
          <a:schemeClr val="tx1">
            <a:lumMod val="35000"/>
            <a:lumOff val="65000"/>
          </a:schemeClr>
        </a:solidFill>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headEnd type="none" w="sm" len="sm"/>
        <a:tailEnd type="none" w="sm" len="sm"/>
      </a:ln>
    </cs:spPr>
    <cs:defRPr sz="1197" kern="1200"/>
  </cs:seriesAxis>
  <cs:seriesLine>
    <cs:lnRef idx="0"/>
    <cs:fillRef idx="0"/>
    <cs:effectRef idx="0"/>
    <cs:fontRef idx="minor">
      <a:schemeClr val="dk1"/>
    </cs:fontRef>
    <cs:spPr>
      <a:ln w="9525">
        <a:solidFill>
          <a:schemeClr val="tx1">
            <a:lumMod val="35000"/>
            <a:lumOff val="65000"/>
          </a:schemeClr>
        </a:solidFill>
        <a:round/>
      </a:ln>
    </cs:spPr>
  </cs:seriesLine>
  <cs:title>
    <cs:lnRef idx="0"/>
    <cs:fillRef idx="0"/>
    <cs:effectRef idx="0"/>
    <cs:fontRef idx="minor">
      <a:schemeClr val="tx1">
        <a:lumMod val="65000"/>
        <a:lumOff val="35000"/>
      </a:schemeClr>
    </cs:fontRef>
    <cs:defRPr sz="2200" b="1" kern="1200" cap="all" spc="50" baseline="0"/>
  </cs:title>
  <cs:trendline>
    <cs:lnRef idx="0">
      <cs:styleClr val="auto"/>
    </cs:lnRef>
    <cs:fillRef idx="0"/>
    <cs:effectRef idx="0"/>
    <cs:fontRef idx="minor">
      <a:schemeClr val="dk1"/>
    </cs:fontRef>
    <cs:spPr>
      <a:ln w="9525" cap="rnd">
        <a:solidFill>
          <a:schemeClr val="phClr"/>
        </a:solidFill>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65000"/>
            <a:lumOff val="3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dk1"/>
    </cs:fontRef>
  </cs:wall>
</cs:chartStyle>
</file>

<file path=ppt/diagrams/colors1.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A8D3838-1078-4CF1-B0D6-E9F18BF403E1}" type="doc">
      <dgm:prSet loTypeId="urn:microsoft.com/office/officeart/2005/8/layout/hList1" loCatId="list" qsTypeId="urn:microsoft.com/office/officeart/2005/8/quickstyle/simple4" qsCatId="simple" csTypeId="urn:microsoft.com/office/officeart/2005/8/colors/colorful3" csCatId="colorful" phldr="1"/>
      <dgm:spPr/>
      <dgm:t>
        <a:bodyPr/>
        <a:lstStyle/>
        <a:p>
          <a:endParaRPr lang="tr-TR"/>
        </a:p>
      </dgm:t>
    </dgm:pt>
    <dgm:pt modelId="{81F2204D-E94B-4840-98C7-D684216C90E9}">
      <dgm:prSet phldrT="[Metin]"/>
      <dgm:spPr/>
      <dgm:t>
        <a:bodyPr/>
        <a:lstStyle/>
        <a:p>
          <a:r>
            <a:rPr lang="tr-TR" dirty="0">
              <a:latin typeface="Book Antiqua" panose="02040602050305030304" pitchFamily="18" charset="0"/>
            </a:rPr>
            <a:t>Tezsiz Yüksek Lisans (7) </a:t>
          </a:r>
        </a:p>
      </dgm:t>
    </dgm:pt>
    <dgm:pt modelId="{7F6ABBAE-C71F-4976-BEF7-3076E8B2708C}" type="parTrans" cxnId="{24A4EB4A-829E-4392-8FA5-B06FEF86CCA6}">
      <dgm:prSet/>
      <dgm:spPr/>
      <dgm:t>
        <a:bodyPr/>
        <a:lstStyle/>
        <a:p>
          <a:endParaRPr lang="tr-TR"/>
        </a:p>
      </dgm:t>
    </dgm:pt>
    <dgm:pt modelId="{65F19016-AD52-4556-BA24-36759F16C77F}" type="sibTrans" cxnId="{24A4EB4A-829E-4392-8FA5-B06FEF86CCA6}">
      <dgm:prSet/>
      <dgm:spPr/>
      <dgm:t>
        <a:bodyPr/>
        <a:lstStyle/>
        <a:p>
          <a:endParaRPr lang="tr-TR"/>
        </a:p>
      </dgm:t>
    </dgm:pt>
    <dgm:pt modelId="{B00B10BA-D842-4746-861D-7AF5110B6A6F}">
      <dgm:prSet phldrT="[Metin]"/>
      <dgm:spPr/>
      <dgm:t>
        <a:bodyPr/>
        <a:lstStyle/>
        <a:p>
          <a:pPr>
            <a:buFont typeface="Wingdings" panose="05000000000000000000" pitchFamily="2" charset="2"/>
            <a:buChar char="q"/>
          </a:pPr>
          <a:r>
            <a:rPr lang="tr-TR" dirty="0">
              <a:latin typeface="Book Antiqua" panose="02040602050305030304" pitchFamily="18" charset="0"/>
            </a:rPr>
            <a:t>1. Eğitim Yönetimi</a:t>
          </a:r>
        </a:p>
      </dgm:t>
    </dgm:pt>
    <dgm:pt modelId="{3836F171-CDC1-40E8-B465-55E5554BF7CD}" type="parTrans" cxnId="{0587E211-C29C-4574-A6C3-37B07FFFB78D}">
      <dgm:prSet/>
      <dgm:spPr/>
      <dgm:t>
        <a:bodyPr/>
        <a:lstStyle/>
        <a:p>
          <a:endParaRPr lang="tr-TR"/>
        </a:p>
      </dgm:t>
    </dgm:pt>
    <dgm:pt modelId="{77FC433A-AB91-4BDA-8FBA-4AAA17FC15E1}" type="sibTrans" cxnId="{0587E211-C29C-4574-A6C3-37B07FFFB78D}">
      <dgm:prSet/>
      <dgm:spPr/>
      <dgm:t>
        <a:bodyPr/>
        <a:lstStyle/>
        <a:p>
          <a:endParaRPr lang="tr-TR"/>
        </a:p>
      </dgm:t>
    </dgm:pt>
    <dgm:pt modelId="{60A2E653-4FD7-401C-8EDA-4C9A3A081DDA}">
      <dgm:prSet phldrT="[Metin]"/>
      <dgm:spPr/>
      <dgm:t>
        <a:bodyPr/>
        <a:lstStyle/>
        <a:p>
          <a:pPr>
            <a:buFont typeface="Wingdings" panose="05000000000000000000" pitchFamily="2" charset="2"/>
            <a:buChar char="q"/>
          </a:pPr>
          <a:r>
            <a:rPr lang="tr-TR" dirty="0">
              <a:latin typeface="Book Antiqua" panose="02040602050305030304" pitchFamily="18" charset="0"/>
            </a:rPr>
            <a:t>2. Felsefe ve Din Bilimleri</a:t>
          </a:r>
        </a:p>
      </dgm:t>
    </dgm:pt>
    <dgm:pt modelId="{F62C6219-434A-4AA1-9051-C85D989F27CF}" type="parTrans" cxnId="{AD5CA88B-22E7-4FBF-85DF-8EED9CEB8DB8}">
      <dgm:prSet/>
      <dgm:spPr/>
      <dgm:t>
        <a:bodyPr/>
        <a:lstStyle/>
        <a:p>
          <a:endParaRPr lang="tr-TR"/>
        </a:p>
      </dgm:t>
    </dgm:pt>
    <dgm:pt modelId="{35F03721-14C9-4C9F-95EE-E0DF96C81622}" type="sibTrans" cxnId="{AD5CA88B-22E7-4FBF-85DF-8EED9CEB8DB8}">
      <dgm:prSet/>
      <dgm:spPr/>
      <dgm:t>
        <a:bodyPr/>
        <a:lstStyle/>
        <a:p>
          <a:endParaRPr lang="tr-TR"/>
        </a:p>
      </dgm:t>
    </dgm:pt>
    <dgm:pt modelId="{9AAB09DE-F70F-4C89-AFB1-678A19D2ABAD}">
      <dgm:prSet phldrT="[Metin]"/>
      <dgm:spPr/>
      <dgm:t>
        <a:bodyPr/>
        <a:lstStyle/>
        <a:p>
          <a:pPr>
            <a:buFont typeface="Wingdings" panose="05000000000000000000" pitchFamily="2" charset="2"/>
            <a:buChar char="q"/>
          </a:pPr>
          <a:r>
            <a:rPr lang="tr-TR" dirty="0">
              <a:latin typeface="Book Antiqua" panose="02040602050305030304" pitchFamily="18" charset="0"/>
            </a:rPr>
            <a:t>4. Maliye</a:t>
          </a:r>
        </a:p>
      </dgm:t>
    </dgm:pt>
    <dgm:pt modelId="{91271DDC-80D8-48D4-9A30-FFD5A6DC2BBF}" type="parTrans" cxnId="{298EBAF9-D950-4978-AEAE-7501B935E75D}">
      <dgm:prSet/>
      <dgm:spPr/>
      <dgm:t>
        <a:bodyPr/>
        <a:lstStyle/>
        <a:p>
          <a:endParaRPr lang="tr-TR"/>
        </a:p>
      </dgm:t>
    </dgm:pt>
    <dgm:pt modelId="{C891CB89-2813-449F-A589-BF8DABFDEAD3}" type="sibTrans" cxnId="{298EBAF9-D950-4978-AEAE-7501B935E75D}">
      <dgm:prSet/>
      <dgm:spPr/>
      <dgm:t>
        <a:bodyPr/>
        <a:lstStyle/>
        <a:p>
          <a:endParaRPr lang="tr-TR"/>
        </a:p>
      </dgm:t>
    </dgm:pt>
    <dgm:pt modelId="{836208E8-F858-42E5-96EE-8D2B8B2B2F2B}">
      <dgm:prSet phldrT="[Metin]"/>
      <dgm:spPr/>
      <dgm:t>
        <a:bodyPr/>
        <a:lstStyle/>
        <a:p>
          <a:r>
            <a:rPr lang="tr-TR" dirty="0">
              <a:latin typeface="Book Antiqua" panose="02040602050305030304" pitchFamily="18" charset="0"/>
            </a:rPr>
            <a:t>Tezli Yüksek Lisans (21) 	</a:t>
          </a:r>
        </a:p>
      </dgm:t>
    </dgm:pt>
    <dgm:pt modelId="{0A834458-5B5D-43EB-83B5-F38127D231A9}" type="parTrans" cxnId="{3CB138A7-B376-4D00-84D8-B42A3254D55F}">
      <dgm:prSet/>
      <dgm:spPr/>
      <dgm:t>
        <a:bodyPr/>
        <a:lstStyle/>
        <a:p>
          <a:endParaRPr lang="tr-TR"/>
        </a:p>
      </dgm:t>
    </dgm:pt>
    <dgm:pt modelId="{A9E454BA-09C0-4D04-9413-BE24CEC71285}" type="sibTrans" cxnId="{3CB138A7-B376-4D00-84D8-B42A3254D55F}">
      <dgm:prSet/>
      <dgm:spPr/>
      <dgm:t>
        <a:bodyPr/>
        <a:lstStyle/>
        <a:p>
          <a:endParaRPr lang="tr-TR"/>
        </a:p>
      </dgm:t>
    </dgm:pt>
    <dgm:pt modelId="{68AAA024-1574-49BE-9C3F-402B07824BDA}">
      <dgm:prSet phldrT="[Metin]"/>
      <dgm:spPr/>
      <dgm:t>
        <a:bodyPr/>
        <a:lstStyle/>
        <a:p>
          <a:pPr>
            <a:buFont typeface="Wingdings" panose="05000000000000000000" pitchFamily="2" charset="2"/>
            <a:buChar char="q"/>
          </a:pPr>
          <a:r>
            <a:rPr lang="tr-TR" dirty="0">
              <a:latin typeface="Book Antiqua" panose="02040602050305030304" pitchFamily="18" charset="0"/>
            </a:rPr>
            <a:t>1. Coğrafya</a:t>
          </a:r>
        </a:p>
      </dgm:t>
    </dgm:pt>
    <dgm:pt modelId="{7FF90DF5-7B88-496B-BED2-73848A78AE36}" type="parTrans" cxnId="{967108A5-7714-4082-A124-52D7100F028A}">
      <dgm:prSet/>
      <dgm:spPr/>
      <dgm:t>
        <a:bodyPr/>
        <a:lstStyle/>
        <a:p>
          <a:endParaRPr lang="tr-TR"/>
        </a:p>
      </dgm:t>
    </dgm:pt>
    <dgm:pt modelId="{53584EF3-87E2-48DC-A5E5-6D53E45E14E2}" type="sibTrans" cxnId="{967108A5-7714-4082-A124-52D7100F028A}">
      <dgm:prSet/>
      <dgm:spPr/>
      <dgm:t>
        <a:bodyPr/>
        <a:lstStyle/>
        <a:p>
          <a:endParaRPr lang="tr-TR"/>
        </a:p>
      </dgm:t>
    </dgm:pt>
    <dgm:pt modelId="{C576300B-6246-4FB7-9987-905A0874F3AC}">
      <dgm:prSet phldrT="[Metin]"/>
      <dgm:spPr/>
      <dgm:t>
        <a:bodyPr/>
        <a:lstStyle/>
        <a:p>
          <a:r>
            <a:rPr lang="tr-TR" dirty="0">
              <a:latin typeface="Book Antiqua" panose="02040602050305030304" pitchFamily="18" charset="0"/>
            </a:rPr>
            <a:t>Doktora (4)</a:t>
          </a:r>
        </a:p>
      </dgm:t>
    </dgm:pt>
    <dgm:pt modelId="{28548CB8-C90E-42D9-8C5B-61EFB079EB5D}" type="parTrans" cxnId="{8D174CEC-475E-487D-B30C-2D1E2A2CE9C0}">
      <dgm:prSet/>
      <dgm:spPr/>
      <dgm:t>
        <a:bodyPr/>
        <a:lstStyle/>
        <a:p>
          <a:endParaRPr lang="tr-TR"/>
        </a:p>
      </dgm:t>
    </dgm:pt>
    <dgm:pt modelId="{8479CF8E-4031-4335-8D6B-33FFADEFDE31}" type="sibTrans" cxnId="{8D174CEC-475E-487D-B30C-2D1E2A2CE9C0}">
      <dgm:prSet/>
      <dgm:spPr/>
      <dgm:t>
        <a:bodyPr/>
        <a:lstStyle/>
        <a:p>
          <a:endParaRPr lang="tr-TR"/>
        </a:p>
      </dgm:t>
    </dgm:pt>
    <dgm:pt modelId="{21E327B5-6B47-457C-A23B-8DACAD8257B9}">
      <dgm:prSet phldrT="[Metin]"/>
      <dgm:spPr/>
      <dgm:t>
        <a:bodyPr/>
        <a:lstStyle/>
        <a:p>
          <a:pPr>
            <a:buFont typeface="Wingdings" panose="05000000000000000000" pitchFamily="2" charset="2"/>
            <a:buChar char="q"/>
          </a:pPr>
          <a:r>
            <a:rPr lang="tr-TR" dirty="0">
              <a:latin typeface="Book Antiqua" panose="02040602050305030304" pitchFamily="18" charset="0"/>
            </a:rPr>
            <a:t>3. İktisat</a:t>
          </a:r>
        </a:p>
      </dgm:t>
    </dgm:pt>
    <dgm:pt modelId="{672643B7-2BE3-4375-9C52-5414DF83EA2C}" type="parTrans" cxnId="{681ADAD9-CB1F-46CB-842F-75799E8200A5}">
      <dgm:prSet/>
      <dgm:spPr/>
      <dgm:t>
        <a:bodyPr/>
        <a:lstStyle/>
        <a:p>
          <a:endParaRPr lang="tr-TR"/>
        </a:p>
      </dgm:t>
    </dgm:pt>
    <dgm:pt modelId="{123D4346-280A-46DC-B4ED-B42703CFA130}" type="sibTrans" cxnId="{681ADAD9-CB1F-46CB-842F-75799E8200A5}">
      <dgm:prSet/>
      <dgm:spPr/>
      <dgm:t>
        <a:bodyPr/>
        <a:lstStyle/>
        <a:p>
          <a:endParaRPr lang="tr-TR"/>
        </a:p>
      </dgm:t>
    </dgm:pt>
    <dgm:pt modelId="{64ACE708-AFD8-4291-83C2-48C376E4A354}">
      <dgm:prSet phldrT="[Metin]"/>
      <dgm:spPr/>
      <dgm:t>
        <a:bodyPr/>
        <a:lstStyle/>
        <a:p>
          <a:pPr>
            <a:buFont typeface="Wingdings" panose="05000000000000000000" pitchFamily="2" charset="2"/>
            <a:buChar char="q"/>
          </a:pPr>
          <a:r>
            <a:rPr lang="tr-TR" dirty="0">
              <a:latin typeface="Book Antiqua" panose="02040602050305030304" pitchFamily="18" charset="0"/>
            </a:rPr>
            <a:t>5. Tarih</a:t>
          </a:r>
        </a:p>
      </dgm:t>
    </dgm:pt>
    <dgm:pt modelId="{D883AE26-85DA-477D-9F71-8F81B04ED458}" type="parTrans" cxnId="{CFFDE40D-CB19-4703-8F89-BB9DDB0EC4D2}">
      <dgm:prSet/>
      <dgm:spPr/>
      <dgm:t>
        <a:bodyPr/>
        <a:lstStyle/>
        <a:p>
          <a:endParaRPr lang="tr-TR"/>
        </a:p>
      </dgm:t>
    </dgm:pt>
    <dgm:pt modelId="{9BA16592-0274-4ECE-9759-4F165C5F847C}" type="sibTrans" cxnId="{CFFDE40D-CB19-4703-8F89-BB9DDB0EC4D2}">
      <dgm:prSet/>
      <dgm:spPr/>
      <dgm:t>
        <a:bodyPr/>
        <a:lstStyle/>
        <a:p>
          <a:endParaRPr lang="tr-TR"/>
        </a:p>
      </dgm:t>
    </dgm:pt>
    <dgm:pt modelId="{1E4F841E-E488-4DBA-8C20-70D86FE9E6F9}">
      <dgm:prSet phldrT="[Metin]"/>
      <dgm:spPr/>
      <dgm:t>
        <a:bodyPr/>
        <a:lstStyle/>
        <a:p>
          <a:pPr>
            <a:buFont typeface="Wingdings" panose="05000000000000000000" pitchFamily="2" charset="2"/>
            <a:buChar char="q"/>
          </a:pPr>
          <a:r>
            <a:rPr lang="tr-TR" dirty="0">
              <a:latin typeface="Book Antiqua" panose="02040602050305030304" pitchFamily="18" charset="0"/>
            </a:rPr>
            <a:t>6. Temel İslam Bilimleri</a:t>
          </a:r>
        </a:p>
      </dgm:t>
    </dgm:pt>
    <dgm:pt modelId="{F79C0961-0308-4A0C-9331-CD1464C46B8C}" type="parTrans" cxnId="{57A874D0-18EA-42E7-808F-94B6D279A599}">
      <dgm:prSet/>
      <dgm:spPr/>
      <dgm:t>
        <a:bodyPr/>
        <a:lstStyle/>
        <a:p>
          <a:endParaRPr lang="tr-TR"/>
        </a:p>
      </dgm:t>
    </dgm:pt>
    <dgm:pt modelId="{72436B5A-63C0-49F7-AE8B-3D5BE420AEFB}" type="sibTrans" cxnId="{57A874D0-18EA-42E7-808F-94B6D279A599}">
      <dgm:prSet/>
      <dgm:spPr/>
      <dgm:t>
        <a:bodyPr/>
        <a:lstStyle/>
        <a:p>
          <a:endParaRPr lang="tr-TR"/>
        </a:p>
      </dgm:t>
    </dgm:pt>
    <dgm:pt modelId="{F786551D-98AB-4B23-814B-BCD8BA9E32C9}">
      <dgm:prSet phldrT="[Metin]"/>
      <dgm:spPr/>
      <dgm:t>
        <a:bodyPr/>
        <a:lstStyle/>
        <a:p>
          <a:pPr>
            <a:buFont typeface="Wingdings" panose="05000000000000000000" pitchFamily="2" charset="2"/>
            <a:buChar char="q"/>
          </a:pPr>
          <a:r>
            <a:rPr lang="tr-TR" dirty="0">
              <a:latin typeface="Book Antiqua" panose="02040602050305030304" pitchFamily="18" charset="0"/>
            </a:rPr>
            <a:t>5. Felsefe ve Din Bilimleri</a:t>
          </a:r>
        </a:p>
      </dgm:t>
    </dgm:pt>
    <dgm:pt modelId="{3C638ADD-983C-4908-8874-A24D92361241}" type="parTrans" cxnId="{2535B11B-22E2-49F9-98D0-D66122C3FDB2}">
      <dgm:prSet/>
      <dgm:spPr/>
      <dgm:t>
        <a:bodyPr/>
        <a:lstStyle/>
        <a:p>
          <a:endParaRPr lang="tr-TR"/>
        </a:p>
      </dgm:t>
    </dgm:pt>
    <dgm:pt modelId="{12E1CDBC-54A2-435F-8251-196F766B139B}" type="sibTrans" cxnId="{2535B11B-22E2-49F9-98D0-D66122C3FDB2}">
      <dgm:prSet/>
      <dgm:spPr/>
      <dgm:t>
        <a:bodyPr/>
        <a:lstStyle/>
        <a:p>
          <a:endParaRPr lang="tr-TR"/>
        </a:p>
      </dgm:t>
    </dgm:pt>
    <dgm:pt modelId="{EDFF94C5-9897-4137-BF51-421623D7F910}">
      <dgm:prSet phldrT="[Metin]"/>
      <dgm:spPr/>
      <dgm:t>
        <a:bodyPr/>
        <a:lstStyle/>
        <a:p>
          <a:pPr>
            <a:buFont typeface="Wingdings" panose="05000000000000000000" pitchFamily="2" charset="2"/>
            <a:buChar char="q"/>
          </a:pPr>
          <a:r>
            <a:rPr lang="tr-TR" dirty="0">
              <a:latin typeface="Book Antiqua" panose="02040602050305030304" pitchFamily="18" charset="0"/>
            </a:rPr>
            <a:t>6. İngiliz Dili Eğitimi</a:t>
          </a:r>
        </a:p>
      </dgm:t>
    </dgm:pt>
    <dgm:pt modelId="{1CAA4586-848F-426F-BC08-8BC3AEF47BF3}" type="parTrans" cxnId="{858C3AF8-F7A5-4E40-8AF2-30B88CDD155B}">
      <dgm:prSet/>
      <dgm:spPr/>
      <dgm:t>
        <a:bodyPr/>
        <a:lstStyle/>
        <a:p>
          <a:endParaRPr lang="tr-TR"/>
        </a:p>
      </dgm:t>
    </dgm:pt>
    <dgm:pt modelId="{83013F62-CCFF-4326-9A78-0CA9C4A3DE58}" type="sibTrans" cxnId="{858C3AF8-F7A5-4E40-8AF2-30B88CDD155B}">
      <dgm:prSet/>
      <dgm:spPr/>
      <dgm:t>
        <a:bodyPr/>
        <a:lstStyle/>
        <a:p>
          <a:endParaRPr lang="tr-TR"/>
        </a:p>
      </dgm:t>
    </dgm:pt>
    <dgm:pt modelId="{F088A5ED-E23A-41CE-92E4-A6A3DE1AA4A0}">
      <dgm:prSet phldrT="[Metin]"/>
      <dgm:spPr/>
      <dgm:t>
        <a:bodyPr/>
        <a:lstStyle/>
        <a:p>
          <a:pPr>
            <a:buFont typeface="Wingdings" panose="05000000000000000000" pitchFamily="2" charset="2"/>
            <a:buChar char="q"/>
          </a:pPr>
          <a:r>
            <a:rPr lang="tr-TR" dirty="0">
              <a:latin typeface="Book Antiqua" panose="02040602050305030304" pitchFamily="18" charset="0"/>
            </a:rPr>
            <a:t>7. İslam Tarihi ve Sanatları</a:t>
          </a:r>
        </a:p>
      </dgm:t>
    </dgm:pt>
    <dgm:pt modelId="{F6B122A1-30E5-4FF8-9DD9-158B1413AF66}" type="parTrans" cxnId="{CD5F01F6-A5B4-43DF-A364-826FC491BD73}">
      <dgm:prSet/>
      <dgm:spPr/>
      <dgm:t>
        <a:bodyPr/>
        <a:lstStyle/>
        <a:p>
          <a:endParaRPr lang="tr-TR"/>
        </a:p>
      </dgm:t>
    </dgm:pt>
    <dgm:pt modelId="{F5AB6ACE-4984-45BF-B1C1-A26A78BC30FD}" type="sibTrans" cxnId="{CD5F01F6-A5B4-43DF-A364-826FC491BD73}">
      <dgm:prSet/>
      <dgm:spPr/>
      <dgm:t>
        <a:bodyPr/>
        <a:lstStyle/>
        <a:p>
          <a:endParaRPr lang="tr-TR"/>
        </a:p>
      </dgm:t>
    </dgm:pt>
    <dgm:pt modelId="{A09AD004-8DD4-40ED-85BB-75A471FB0AAD}">
      <dgm:prSet phldrT="[Metin]"/>
      <dgm:spPr/>
      <dgm:t>
        <a:bodyPr/>
        <a:lstStyle/>
        <a:p>
          <a:pPr>
            <a:buFont typeface="Wingdings" panose="05000000000000000000" pitchFamily="2" charset="2"/>
            <a:buChar char="q"/>
          </a:pPr>
          <a:r>
            <a:rPr lang="tr-TR" dirty="0">
              <a:latin typeface="Book Antiqua" panose="02040602050305030304" pitchFamily="18" charset="0"/>
            </a:rPr>
            <a:t>8. İşletme</a:t>
          </a:r>
        </a:p>
      </dgm:t>
    </dgm:pt>
    <dgm:pt modelId="{9CC9B288-D5AC-45DF-AD71-93A5D4507489}" type="parTrans" cxnId="{21A7BACB-0815-45DC-A749-F1B4E6C78C4B}">
      <dgm:prSet/>
      <dgm:spPr/>
      <dgm:t>
        <a:bodyPr/>
        <a:lstStyle/>
        <a:p>
          <a:endParaRPr lang="tr-TR"/>
        </a:p>
      </dgm:t>
    </dgm:pt>
    <dgm:pt modelId="{35341473-7376-40B1-AD05-6D29EDA06C24}" type="sibTrans" cxnId="{21A7BACB-0815-45DC-A749-F1B4E6C78C4B}">
      <dgm:prSet/>
      <dgm:spPr/>
      <dgm:t>
        <a:bodyPr/>
        <a:lstStyle/>
        <a:p>
          <a:endParaRPr lang="tr-TR"/>
        </a:p>
      </dgm:t>
    </dgm:pt>
    <dgm:pt modelId="{8A215E95-1D94-4D2D-A722-663406E1F0CB}">
      <dgm:prSet phldrT="[Metin]"/>
      <dgm:spPr/>
      <dgm:t>
        <a:bodyPr/>
        <a:lstStyle/>
        <a:p>
          <a:pPr>
            <a:buFont typeface="Wingdings" panose="05000000000000000000" pitchFamily="2" charset="2"/>
            <a:buChar char="q"/>
          </a:pPr>
          <a:r>
            <a:rPr lang="tr-TR" dirty="0">
              <a:latin typeface="Book Antiqua" panose="02040602050305030304" pitchFamily="18" charset="0"/>
            </a:rPr>
            <a:t>9. Siyaset Bilimi ve Kamu Yönetimi</a:t>
          </a:r>
        </a:p>
      </dgm:t>
    </dgm:pt>
    <dgm:pt modelId="{9AC85B6D-2627-46DE-8F19-37D46BBF51F6}" type="parTrans" cxnId="{96E08D28-4D5E-415C-99F3-B602CC939564}">
      <dgm:prSet/>
      <dgm:spPr/>
      <dgm:t>
        <a:bodyPr/>
        <a:lstStyle/>
        <a:p>
          <a:endParaRPr lang="tr-TR"/>
        </a:p>
      </dgm:t>
    </dgm:pt>
    <dgm:pt modelId="{1D8819A0-D0EA-4A29-BF51-4561636A5246}" type="sibTrans" cxnId="{96E08D28-4D5E-415C-99F3-B602CC939564}">
      <dgm:prSet/>
      <dgm:spPr/>
      <dgm:t>
        <a:bodyPr/>
        <a:lstStyle/>
        <a:p>
          <a:endParaRPr lang="tr-TR"/>
        </a:p>
      </dgm:t>
    </dgm:pt>
    <dgm:pt modelId="{7D69A495-1126-4643-A41D-F89E6C12E574}">
      <dgm:prSet phldrT="[Metin]"/>
      <dgm:spPr/>
      <dgm:t>
        <a:bodyPr/>
        <a:lstStyle/>
        <a:p>
          <a:pPr>
            <a:buFont typeface="Wingdings" panose="05000000000000000000" pitchFamily="2" charset="2"/>
            <a:buChar char="q"/>
          </a:pPr>
          <a:r>
            <a:rPr lang="tr-TR" dirty="0">
              <a:latin typeface="Book Antiqua" panose="02040602050305030304" pitchFamily="18" charset="0"/>
            </a:rPr>
            <a:t>12. Tarih</a:t>
          </a:r>
        </a:p>
      </dgm:t>
    </dgm:pt>
    <dgm:pt modelId="{C751F551-4F67-4CCD-A955-0313E45D502A}" type="parTrans" cxnId="{A08B94BF-650B-4191-B13F-DDD85E1AEA48}">
      <dgm:prSet/>
      <dgm:spPr/>
      <dgm:t>
        <a:bodyPr/>
        <a:lstStyle/>
        <a:p>
          <a:endParaRPr lang="tr-TR"/>
        </a:p>
      </dgm:t>
    </dgm:pt>
    <dgm:pt modelId="{0A63D5B4-6781-4C55-B51F-3F09EE23EC1E}" type="sibTrans" cxnId="{A08B94BF-650B-4191-B13F-DDD85E1AEA48}">
      <dgm:prSet/>
      <dgm:spPr/>
      <dgm:t>
        <a:bodyPr/>
        <a:lstStyle/>
        <a:p>
          <a:endParaRPr lang="tr-TR"/>
        </a:p>
      </dgm:t>
    </dgm:pt>
    <dgm:pt modelId="{1BCBF726-F31A-4DCE-9562-2EC6A706A0EF}">
      <dgm:prSet phldrT="[Metin]"/>
      <dgm:spPr/>
      <dgm:t>
        <a:bodyPr/>
        <a:lstStyle/>
        <a:p>
          <a:pPr>
            <a:buFont typeface="Wingdings" panose="05000000000000000000" pitchFamily="2" charset="2"/>
            <a:buChar char="q"/>
          </a:pPr>
          <a:r>
            <a:rPr lang="tr-TR" dirty="0">
              <a:latin typeface="Book Antiqua" panose="02040602050305030304" pitchFamily="18" charset="0"/>
            </a:rPr>
            <a:t>19. Türk Dili ve Edebiyatı</a:t>
          </a:r>
        </a:p>
      </dgm:t>
    </dgm:pt>
    <dgm:pt modelId="{4392F8C9-5A85-4A23-83D6-F073B6A7AB6B}" type="parTrans" cxnId="{13C3FC08-839E-4A90-88F7-FA74F685AE3E}">
      <dgm:prSet/>
      <dgm:spPr/>
      <dgm:t>
        <a:bodyPr/>
        <a:lstStyle/>
        <a:p>
          <a:endParaRPr lang="tr-TR"/>
        </a:p>
      </dgm:t>
    </dgm:pt>
    <dgm:pt modelId="{CE173F6A-7A6A-46B1-BB49-AD6125EA3B8E}" type="sibTrans" cxnId="{13C3FC08-839E-4A90-88F7-FA74F685AE3E}">
      <dgm:prSet/>
      <dgm:spPr/>
      <dgm:t>
        <a:bodyPr/>
        <a:lstStyle/>
        <a:p>
          <a:endParaRPr lang="tr-TR"/>
        </a:p>
      </dgm:t>
    </dgm:pt>
    <dgm:pt modelId="{3431F1A0-EE18-40D0-8BAB-B80B9743C299}">
      <dgm:prSet phldrT="[Metin]"/>
      <dgm:spPr/>
      <dgm:t>
        <a:bodyPr/>
        <a:lstStyle/>
        <a:p>
          <a:pPr>
            <a:buFont typeface="Wingdings" panose="05000000000000000000" pitchFamily="2" charset="2"/>
            <a:buChar char="q"/>
          </a:pPr>
          <a:r>
            <a:rPr lang="tr-TR" dirty="0">
              <a:latin typeface="Book Antiqua" panose="02040602050305030304" pitchFamily="18" charset="0"/>
            </a:rPr>
            <a:t>1. Eğitim Yönetimi</a:t>
          </a:r>
        </a:p>
      </dgm:t>
    </dgm:pt>
    <dgm:pt modelId="{54BEC88D-780F-4F4B-83EB-F18507048AF7}" type="parTrans" cxnId="{7830AF80-971B-42D5-9BF5-F84338E01219}">
      <dgm:prSet/>
      <dgm:spPr/>
      <dgm:t>
        <a:bodyPr/>
        <a:lstStyle/>
        <a:p>
          <a:endParaRPr lang="tr-TR"/>
        </a:p>
      </dgm:t>
    </dgm:pt>
    <dgm:pt modelId="{254275AA-A62D-4993-8CF2-62F41695BD50}" type="sibTrans" cxnId="{7830AF80-971B-42D5-9BF5-F84338E01219}">
      <dgm:prSet/>
      <dgm:spPr/>
      <dgm:t>
        <a:bodyPr/>
        <a:lstStyle/>
        <a:p>
          <a:endParaRPr lang="tr-TR"/>
        </a:p>
      </dgm:t>
    </dgm:pt>
    <dgm:pt modelId="{A19A3E5E-A5FD-448F-BAB8-E0B58DE417FD}">
      <dgm:prSet phldrT="[Metin]"/>
      <dgm:spPr/>
      <dgm:t>
        <a:bodyPr/>
        <a:lstStyle/>
        <a:p>
          <a:pPr>
            <a:buFont typeface="Wingdings" panose="05000000000000000000" pitchFamily="2" charset="2"/>
            <a:buChar char="q"/>
          </a:pPr>
          <a:r>
            <a:rPr lang="tr-TR" dirty="0">
              <a:latin typeface="Book Antiqua" panose="02040602050305030304" pitchFamily="18" charset="0"/>
            </a:rPr>
            <a:t>2. İktisat</a:t>
          </a:r>
        </a:p>
      </dgm:t>
    </dgm:pt>
    <dgm:pt modelId="{C3C7BFBC-285B-426F-89D5-60ED296ED749}" type="parTrans" cxnId="{EF89ED1C-E5D8-4934-A2F4-B729F79C3EF4}">
      <dgm:prSet/>
      <dgm:spPr/>
      <dgm:t>
        <a:bodyPr/>
        <a:lstStyle/>
        <a:p>
          <a:endParaRPr lang="tr-TR"/>
        </a:p>
      </dgm:t>
    </dgm:pt>
    <dgm:pt modelId="{AFB27832-263B-4717-BCAD-1A0AE9F1F4DC}" type="sibTrans" cxnId="{EF89ED1C-E5D8-4934-A2F4-B729F79C3EF4}">
      <dgm:prSet/>
      <dgm:spPr/>
      <dgm:t>
        <a:bodyPr/>
        <a:lstStyle/>
        <a:p>
          <a:endParaRPr lang="tr-TR"/>
        </a:p>
      </dgm:t>
    </dgm:pt>
    <dgm:pt modelId="{214DB748-4155-4C21-966B-452274F2910E}">
      <dgm:prSet phldrT="[Metin]"/>
      <dgm:spPr/>
      <dgm:t>
        <a:bodyPr/>
        <a:lstStyle/>
        <a:p>
          <a:pPr>
            <a:buFont typeface="Wingdings" panose="05000000000000000000" pitchFamily="2" charset="2"/>
            <a:buChar char="q"/>
          </a:pPr>
          <a:r>
            <a:rPr lang="tr-TR" dirty="0">
              <a:latin typeface="Book Antiqua" panose="02040602050305030304" pitchFamily="18" charset="0"/>
            </a:rPr>
            <a:t>13. Temel İslam Bilimleri</a:t>
          </a:r>
        </a:p>
      </dgm:t>
    </dgm:pt>
    <dgm:pt modelId="{68EAC2F9-2673-4C9A-A0A5-639520AD29BA}" type="parTrans" cxnId="{6C6D1D3C-A229-4820-90D1-09A3DD6B04D1}">
      <dgm:prSet/>
      <dgm:spPr/>
      <dgm:t>
        <a:bodyPr/>
        <a:lstStyle/>
        <a:p>
          <a:endParaRPr lang="tr-TR"/>
        </a:p>
      </dgm:t>
    </dgm:pt>
    <dgm:pt modelId="{94ECE6DB-E139-4958-93CA-3BD07ED4E73E}" type="sibTrans" cxnId="{6C6D1D3C-A229-4820-90D1-09A3DD6B04D1}">
      <dgm:prSet/>
      <dgm:spPr/>
      <dgm:t>
        <a:bodyPr/>
        <a:lstStyle/>
        <a:p>
          <a:endParaRPr lang="tr-TR"/>
        </a:p>
      </dgm:t>
    </dgm:pt>
    <dgm:pt modelId="{90921D29-A702-44FE-81B9-60237C079023}">
      <dgm:prSet phldrT="[Metin]"/>
      <dgm:spPr/>
      <dgm:t>
        <a:bodyPr/>
        <a:lstStyle/>
        <a:p>
          <a:pPr>
            <a:buFont typeface="Wingdings" panose="05000000000000000000" pitchFamily="2" charset="2"/>
            <a:buChar char="q"/>
          </a:pPr>
          <a:r>
            <a:rPr lang="tr-TR" dirty="0">
              <a:latin typeface="Book Antiqua" panose="02040602050305030304" pitchFamily="18" charset="0"/>
            </a:rPr>
            <a:t>3. Temel İslam Bilimleri</a:t>
          </a:r>
        </a:p>
      </dgm:t>
    </dgm:pt>
    <dgm:pt modelId="{A3CEB2D6-AB41-4766-9BDE-35B14118504C}" type="parTrans" cxnId="{C81FB15A-5BF6-4A3C-8D7E-E3FC0129AB0F}">
      <dgm:prSet/>
      <dgm:spPr/>
      <dgm:t>
        <a:bodyPr/>
        <a:lstStyle/>
        <a:p>
          <a:endParaRPr lang="tr-TR"/>
        </a:p>
      </dgm:t>
    </dgm:pt>
    <dgm:pt modelId="{23A21157-507A-4432-AC6A-5C4E25CB940F}" type="sibTrans" cxnId="{C81FB15A-5BF6-4A3C-8D7E-E3FC0129AB0F}">
      <dgm:prSet/>
      <dgm:spPr/>
      <dgm:t>
        <a:bodyPr/>
        <a:lstStyle/>
        <a:p>
          <a:endParaRPr lang="tr-TR"/>
        </a:p>
      </dgm:t>
    </dgm:pt>
    <dgm:pt modelId="{7DE8C568-D965-4FEB-80D8-030D419D7210}">
      <dgm:prSet phldrT="[Metin]"/>
      <dgm:spPr/>
      <dgm:t>
        <a:bodyPr/>
        <a:lstStyle/>
        <a:p>
          <a:pPr>
            <a:buFont typeface="Wingdings" panose="05000000000000000000" pitchFamily="2" charset="2"/>
            <a:buChar char="q"/>
          </a:pPr>
          <a:r>
            <a:rPr lang="tr-TR" dirty="0">
              <a:latin typeface="Book Antiqua" panose="02040602050305030304" pitchFamily="18" charset="0"/>
            </a:rPr>
            <a:t>4. Türkçe Eğitimi</a:t>
          </a:r>
        </a:p>
      </dgm:t>
    </dgm:pt>
    <dgm:pt modelId="{7C94F4B8-E0A1-43CF-9C22-E7F8BE4F31AA}" type="parTrans" cxnId="{927BAFAB-8266-4700-BBBC-2FFDD0B56451}">
      <dgm:prSet/>
      <dgm:spPr/>
      <dgm:t>
        <a:bodyPr/>
        <a:lstStyle/>
        <a:p>
          <a:endParaRPr lang="tr-TR"/>
        </a:p>
      </dgm:t>
    </dgm:pt>
    <dgm:pt modelId="{48AEB6E0-9D13-4F03-9D3E-A45DB3FE4DF4}" type="sibTrans" cxnId="{927BAFAB-8266-4700-BBBC-2FFDD0B56451}">
      <dgm:prSet/>
      <dgm:spPr/>
      <dgm:t>
        <a:bodyPr/>
        <a:lstStyle/>
        <a:p>
          <a:endParaRPr lang="tr-TR"/>
        </a:p>
      </dgm:t>
    </dgm:pt>
    <dgm:pt modelId="{2A0741B8-5693-FB41-A3CE-02A428C9C8E3}">
      <dgm:prSet phldrT="[Metin]"/>
      <dgm:spPr/>
      <dgm:t>
        <a:bodyPr/>
        <a:lstStyle/>
        <a:p>
          <a:pPr>
            <a:buFont typeface="Wingdings" panose="05000000000000000000" pitchFamily="2" charset="2"/>
            <a:buChar char="q"/>
          </a:pPr>
          <a:r>
            <a:rPr lang="tr-TR" dirty="0">
              <a:latin typeface="Book Antiqua" panose="02040602050305030304" pitchFamily="18" charset="0"/>
            </a:rPr>
            <a:t>7. Türk Dili ve Edebiyatı</a:t>
          </a:r>
        </a:p>
      </dgm:t>
    </dgm:pt>
    <dgm:pt modelId="{53B9EA55-5DC3-CD43-A536-092D13B3F529}" type="parTrans" cxnId="{AB380EDD-A4DB-874F-B716-7511EF8A08BA}">
      <dgm:prSet/>
      <dgm:spPr/>
      <dgm:t>
        <a:bodyPr/>
        <a:lstStyle/>
        <a:p>
          <a:endParaRPr lang="tr-TR"/>
        </a:p>
      </dgm:t>
    </dgm:pt>
    <dgm:pt modelId="{FB8A5216-8D51-804F-92AF-0AF8E8696CA5}" type="sibTrans" cxnId="{AB380EDD-A4DB-874F-B716-7511EF8A08BA}">
      <dgm:prSet/>
      <dgm:spPr/>
      <dgm:t>
        <a:bodyPr/>
        <a:lstStyle/>
        <a:p>
          <a:endParaRPr lang="tr-TR"/>
        </a:p>
      </dgm:t>
    </dgm:pt>
    <dgm:pt modelId="{52C6059F-286F-B24C-A611-6095CD463EF1}">
      <dgm:prSet phldrT="[Metin]"/>
      <dgm:spPr/>
      <dgm:t>
        <a:bodyPr/>
        <a:lstStyle/>
        <a:p>
          <a:pPr>
            <a:buFont typeface="Wingdings" panose="05000000000000000000" pitchFamily="2" charset="2"/>
            <a:buChar char="q"/>
          </a:pPr>
          <a:r>
            <a:rPr lang="tr-TR" dirty="0">
              <a:latin typeface="Book Antiqua" panose="02040602050305030304" pitchFamily="18" charset="0"/>
            </a:rPr>
            <a:t>11. Sosyoloji</a:t>
          </a:r>
        </a:p>
      </dgm:t>
    </dgm:pt>
    <dgm:pt modelId="{367D7E88-3EE3-5541-A45B-4FD8CB6D9B55}" type="parTrans" cxnId="{00367CA3-0B7B-E649-BD1F-13F2BDD9C129}">
      <dgm:prSet/>
      <dgm:spPr/>
      <dgm:t>
        <a:bodyPr/>
        <a:lstStyle/>
        <a:p>
          <a:endParaRPr lang="tr-TR"/>
        </a:p>
      </dgm:t>
    </dgm:pt>
    <dgm:pt modelId="{7F100D9C-9201-604C-A5CD-693FC3C76EEE}" type="sibTrans" cxnId="{00367CA3-0B7B-E649-BD1F-13F2BDD9C129}">
      <dgm:prSet/>
      <dgm:spPr/>
      <dgm:t>
        <a:bodyPr/>
        <a:lstStyle/>
        <a:p>
          <a:endParaRPr lang="tr-TR"/>
        </a:p>
      </dgm:t>
    </dgm:pt>
    <dgm:pt modelId="{CBCBB2E9-83CF-CA4D-80FB-8859AA373589}">
      <dgm:prSet phldrT="[Metin]"/>
      <dgm:spPr/>
      <dgm:t>
        <a:bodyPr/>
        <a:lstStyle/>
        <a:p>
          <a:pPr>
            <a:buFont typeface="Wingdings" panose="05000000000000000000" pitchFamily="2" charset="2"/>
            <a:buChar char="q"/>
          </a:pPr>
          <a:r>
            <a:rPr lang="tr-TR" dirty="0">
              <a:latin typeface="Book Antiqua" panose="02040602050305030304" pitchFamily="18" charset="0"/>
            </a:rPr>
            <a:t>20. Türkçe Eğitimi</a:t>
          </a:r>
        </a:p>
      </dgm:t>
    </dgm:pt>
    <dgm:pt modelId="{CD9C65D8-B7A0-454C-82E0-D4028504AB89}" type="parTrans" cxnId="{BEB04AAD-733C-404C-AE39-3B0C27185063}">
      <dgm:prSet/>
      <dgm:spPr/>
      <dgm:t>
        <a:bodyPr/>
        <a:lstStyle/>
        <a:p>
          <a:endParaRPr lang="tr-TR"/>
        </a:p>
      </dgm:t>
    </dgm:pt>
    <dgm:pt modelId="{E635CFBB-D6C3-ED48-A193-AEA314DFCFB4}" type="sibTrans" cxnId="{BEB04AAD-733C-404C-AE39-3B0C27185063}">
      <dgm:prSet/>
      <dgm:spPr/>
      <dgm:t>
        <a:bodyPr/>
        <a:lstStyle/>
        <a:p>
          <a:endParaRPr lang="tr-TR"/>
        </a:p>
      </dgm:t>
    </dgm:pt>
    <dgm:pt modelId="{F319F961-59BC-0E4E-964A-6021AA3FF45E}">
      <dgm:prSet phldrT="[Metin]"/>
      <dgm:spPr/>
      <dgm:t>
        <a:bodyPr/>
        <a:lstStyle/>
        <a:p>
          <a:pPr>
            <a:buFont typeface="Wingdings" panose="05000000000000000000" pitchFamily="2" charset="2"/>
            <a:buChar char="q"/>
          </a:pPr>
          <a:r>
            <a:rPr lang="tr-TR" dirty="0">
              <a:latin typeface="Book Antiqua" panose="02040602050305030304" pitchFamily="18" charset="0"/>
            </a:rPr>
            <a:t>21. Sosyal Bilgiler Eğitimi</a:t>
          </a:r>
        </a:p>
      </dgm:t>
    </dgm:pt>
    <dgm:pt modelId="{8C85B9A0-C078-5244-A94E-6DF64470450E}" type="parTrans" cxnId="{10EACE1D-DB6B-314D-9416-88B25EE0F7F9}">
      <dgm:prSet/>
      <dgm:spPr/>
      <dgm:t>
        <a:bodyPr/>
        <a:lstStyle/>
        <a:p>
          <a:endParaRPr lang="tr-TR"/>
        </a:p>
      </dgm:t>
    </dgm:pt>
    <dgm:pt modelId="{BF23D20A-5A30-B245-83FF-B47F571ACFE2}" type="sibTrans" cxnId="{10EACE1D-DB6B-314D-9416-88B25EE0F7F9}">
      <dgm:prSet/>
      <dgm:spPr/>
      <dgm:t>
        <a:bodyPr/>
        <a:lstStyle/>
        <a:p>
          <a:endParaRPr lang="tr-TR"/>
        </a:p>
      </dgm:t>
    </dgm:pt>
    <dgm:pt modelId="{2D7F17C3-212B-DD46-83BC-9E7DB01E36C1}">
      <dgm:prSet phldrT="[Metin]"/>
      <dgm:spPr/>
      <dgm:t>
        <a:bodyPr/>
        <a:lstStyle/>
        <a:p>
          <a:pPr>
            <a:buFont typeface="Wingdings" panose="05000000000000000000" pitchFamily="2" charset="2"/>
            <a:buChar char="q"/>
          </a:pPr>
          <a:r>
            <a:rPr lang="tr-TR" dirty="0">
              <a:latin typeface="Book Antiqua" panose="02040602050305030304" pitchFamily="18" charset="0"/>
            </a:rPr>
            <a:t>3. Eğitim Programları ve Öğretim</a:t>
          </a:r>
        </a:p>
      </dgm:t>
    </dgm:pt>
    <dgm:pt modelId="{E8B0DF44-E6F3-8440-9446-102FA9FBF874}" type="parTrans" cxnId="{90C995C1-4D19-3D43-BF3F-A8F91FD454E4}">
      <dgm:prSet/>
      <dgm:spPr/>
      <dgm:t>
        <a:bodyPr/>
        <a:lstStyle/>
        <a:p>
          <a:endParaRPr lang="tr-TR"/>
        </a:p>
      </dgm:t>
    </dgm:pt>
    <dgm:pt modelId="{E7FA895D-3C2C-A944-85C7-69668CC380D4}" type="sibTrans" cxnId="{90C995C1-4D19-3D43-BF3F-A8F91FD454E4}">
      <dgm:prSet/>
      <dgm:spPr/>
      <dgm:t>
        <a:bodyPr/>
        <a:lstStyle/>
        <a:p>
          <a:endParaRPr lang="tr-TR"/>
        </a:p>
      </dgm:t>
    </dgm:pt>
    <dgm:pt modelId="{C878D5B2-BC67-8246-8DB8-6C0282680A49}">
      <dgm:prSet phldrT="[Metin]"/>
      <dgm:spPr/>
      <dgm:t>
        <a:bodyPr/>
        <a:lstStyle/>
        <a:p>
          <a:pPr>
            <a:buFont typeface="Wingdings" panose="05000000000000000000" pitchFamily="2" charset="2"/>
            <a:buChar char="q"/>
          </a:pPr>
          <a:r>
            <a:rPr lang="tr-TR" dirty="0">
              <a:latin typeface="Book Antiqua" panose="02040602050305030304" pitchFamily="18" charset="0"/>
            </a:rPr>
            <a:t>4. Eğitim Yönetimi</a:t>
          </a:r>
        </a:p>
      </dgm:t>
    </dgm:pt>
    <dgm:pt modelId="{6F665E0F-B68C-BA4E-A62A-7F4E3E84A5D2}" type="parTrans" cxnId="{0B9AE84F-821E-CE4B-A08D-4228F1721FE0}">
      <dgm:prSet/>
      <dgm:spPr/>
      <dgm:t>
        <a:bodyPr/>
        <a:lstStyle/>
        <a:p>
          <a:endParaRPr lang="tr-TR"/>
        </a:p>
      </dgm:t>
    </dgm:pt>
    <dgm:pt modelId="{940403AE-DA3E-FF4F-B15D-E568A4878897}" type="sibTrans" cxnId="{0B9AE84F-821E-CE4B-A08D-4228F1721FE0}">
      <dgm:prSet/>
      <dgm:spPr/>
      <dgm:t>
        <a:bodyPr/>
        <a:lstStyle/>
        <a:p>
          <a:endParaRPr lang="tr-TR"/>
        </a:p>
      </dgm:t>
    </dgm:pt>
    <dgm:pt modelId="{57BD83DD-A0B7-EB4D-9BC9-966567859D1B}">
      <dgm:prSet phldrT="[Metin]"/>
      <dgm:spPr/>
      <dgm:t>
        <a:bodyPr/>
        <a:lstStyle/>
        <a:p>
          <a:pPr>
            <a:buFont typeface="Wingdings" panose="05000000000000000000" pitchFamily="2" charset="2"/>
            <a:buChar char="q"/>
          </a:pPr>
          <a:r>
            <a:rPr lang="tr-TR" dirty="0">
              <a:latin typeface="Book Antiqua" panose="02040602050305030304" pitchFamily="18" charset="0"/>
            </a:rPr>
            <a:t>2. Bölgesel Kalkınma İktisadı</a:t>
          </a:r>
        </a:p>
      </dgm:t>
    </dgm:pt>
    <dgm:pt modelId="{0AA9D691-2DA2-814E-AA0A-3ABF3F0EF2F8}" type="parTrans" cxnId="{665E65BA-0A81-3B4E-B99F-FC2794CB896D}">
      <dgm:prSet/>
      <dgm:spPr/>
      <dgm:t>
        <a:bodyPr/>
        <a:lstStyle/>
        <a:p>
          <a:endParaRPr lang="tr-TR"/>
        </a:p>
      </dgm:t>
    </dgm:pt>
    <dgm:pt modelId="{17E8E72C-56FB-DC4A-BCFC-118737AC0373}" type="sibTrans" cxnId="{665E65BA-0A81-3B4E-B99F-FC2794CB896D}">
      <dgm:prSet/>
      <dgm:spPr/>
      <dgm:t>
        <a:bodyPr/>
        <a:lstStyle/>
        <a:p>
          <a:endParaRPr lang="tr-TR"/>
        </a:p>
      </dgm:t>
    </dgm:pt>
    <dgm:pt modelId="{4D212635-CA63-F145-B3AD-3AC154B3E75E}">
      <dgm:prSet phldrT="[Metin]"/>
      <dgm:spPr/>
      <dgm:t>
        <a:bodyPr/>
        <a:lstStyle/>
        <a:p>
          <a:pPr>
            <a:buFont typeface="Wingdings" panose="05000000000000000000" pitchFamily="2" charset="2"/>
            <a:buChar char="q"/>
          </a:pPr>
          <a:r>
            <a:rPr lang="tr-TR" dirty="0">
              <a:latin typeface="Book Antiqua" panose="02040602050305030304" pitchFamily="18" charset="0"/>
            </a:rPr>
            <a:t>10.Maliye</a:t>
          </a:r>
        </a:p>
      </dgm:t>
    </dgm:pt>
    <dgm:pt modelId="{156BA246-F812-DF42-A28E-F8A3CDDA5E1D}" type="parTrans" cxnId="{BCE3D9B8-2441-934C-8F79-FC402DFDB301}">
      <dgm:prSet/>
      <dgm:spPr/>
      <dgm:t>
        <a:bodyPr/>
        <a:lstStyle/>
        <a:p>
          <a:endParaRPr lang="tr-TR"/>
        </a:p>
      </dgm:t>
    </dgm:pt>
    <dgm:pt modelId="{76903D97-6388-B448-BC15-0531F34495FA}" type="sibTrans" cxnId="{BCE3D9B8-2441-934C-8F79-FC402DFDB301}">
      <dgm:prSet/>
      <dgm:spPr/>
      <dgm:t>
        <a:bodyPr/>
        <a:lstStyle/>
        <a:p>
          <a:endParaRPr lang="tr-TR"/>
        </a:p>
      </dgm:t>
    </dgm:pt>
    <dgm:pt modelId="{02A2FEEB-632B-6E49-9110-2C8375CB0810}">
      <dgm:prSet phldrT="[Metin]"/>
      <dgm:spPr/>
      <dgm:t>
        <a:bodyPr/>
        <a:lstStyle/>
        <a:p>
          <a:pPr>
            <a:buFont typeface="Wingdings" panose="05000000000000000000" pitchFamily="2" charset="2"/>
            <a:buChar char="q"/>
          </a:pPr>
          <a:r>
            <a:rPr lang="tr-TR" dirty="0">
              <a:latin typeface="Book Antiqua" panose="02040602050305030304" pitchFamily="18" charset="0"/>
            </a:rPr>
            <a:t>14. Arap dili ve Belagatı</a:t>
          </a:r>
        </a:p>
      </dgm:t>
    </dgm:pt>
    <dgm:pt modelId="{9672C616-0F44-1541-9FC8-4AC8FF89430E}" type="parTrans" cxnId="{916898DC-6DA1-8840-962E-F7CAA7448BB1}">
      <dgm:prSet/>
      <dgm:spPr/>
      <dgm:t>
        <a:bodyPr/>
        <a:lstStyle/>
        <a:p>
          <a:endParaRPr lang="tr-TR"/>
        </a:p>
      </dgm:t>
    </dgm:pt>
    <dgm:pt modelId="{BCE1558D-97D8-1B4E-A691-39123A6F4396}" type="sibTrans" cxnId="{916898DC-6DA1-8840-962E-F7CAA7448BB1}">
      <dgm:prSet/>
      <dgm:spPr/>
      <dgm:t>
        <a:bodyPr/>
        <a:lstStyle/>
        <a:p>
          <a:endParaRPr lang="tr-TR"/>
        </a:p>
      </dgm:t>
    </dgm:pt>
    <dgm:pt modelId="{6E775CFE-1610-1B43-A8E3-6A0D0360C102}">
      <dgm:prSet/>
      <dgm:spPr/>
      <dgm:t>
        <a:bodyPr/>
        <a:lstStyle/>
        <a:p>
          <a:pPr>
            <a:buFont typeface="Wingdings" panose="05000000000000000000" pitchFamily="2" charset="2"/>
            <a:buChar char="q"/>
          </a:pPr>
          <a:r>
            <a:rPr lang="tr-TR" dirty="0">
              <a:latin typeface="Book Antiqua" panose="02040602050305030304" pitchFamily="18" charset="0"/>
            </a:rPr>
            <a:t>15. Hadis</a:t>
          </a:r>
        </a:p>
      </dgm:t>
    </dgm:pt>
    <dgm:pt modelId="{65BA7D69-B54C-A54C-9F92-66D568DFCE3A}" type="parTrans" cxnId="{0277185D-2FE6-DC44-8C50-B44B3B90D568}">
      <dgm:prSet/>
      <dgm:spPr/>
      <dgm:t>
        <a:bodyPr/>
        <a:lstStyle/>
        <a:p>
          <a:endParaRPr lang="tr-TR"/>
        </a:p>
      </dgm:t>
    </dgm:pt>
    <dgm:pt modelId="{FEA69F5C-9D56-5F42-A425-17439E64FAF7}" type="sibTrans" cxnId="{0277185D-2FE6-DC44-8C50-B44B3B90D568}">
      <dgm:prSet/>
      <dgm:spPr/>
      <dgm:t>
        <a:bodyPr/>
        <a:lstStyle/>
        <a:p>
          <a:endParaRPr lang="tr-TR"/>
        </a:p>
      </dgm:t>
    </dgm:pt>
    <dgm:pt modelId="{20C25BF5-3EC3-B545-A059-81B7309B5E96}">
      <dgm:prSet/>
      <dgm:spPr/>
      <dgm:t>
        <a:bodyPr/>
        <a:lstStyle/>
        <a:p>
          <a:pPr>
            <a:buFont typeface="Wingdings" panose="05000000000000000000" pitchFamily="2" charset="2"/>
            <a:buChar char="q"/>
          </a:pPr>
          <a:r>
            <a:rPr lang="tr-TR" dirty="0">
              <a:latin typeface="Book Antiqua" panose="02040602050305030304" pitchFamily="18" charset="0"/>
            </a:rPr>
            <a:t>16. İslam Hukuku</a:t>
          </a:r>
        </a:p>
      </dgm:t>
    </dgm:pt>
    <dgm:pt modelId="{CBA05D4B-E791-5A4E-9087-76C64D7556E1}" type="parTrans" cxnId="{B820E27B-5E01-BF4D-8874-C21A4FF7A051}">
      <dgm:prSet/>
      <dgm:spPr/>
      <dgm:t>
        <a:bodyPr/>
        <a:lstStyle/>
        <a:p>
          <a:endParaRPr lang="tr-TR"/>
        </a:p>
      </dgm:t>
    </dgm:pt>
    <dgm:pt modelId="{F0274427-8C6A-934F-AEF5-9050B64ACDD2}" type="sibTrans" cxnId="{B820E27B-5E01-BF4D-8874-C21A4FF7A051}">
      <dgm:prSet/>
      <dgm:spPr/>
      <dgm:t>
        <a:bodyPr/>
        <a:lstStyle/>
        <a:p>
          <a:endParaRPr lang="tr-TR"/>
        </a:p>
      </dgm:t>
    </dgm:pt>
    <dgm:pt modelId="{01E4EF34-93CC-0E4C-8835-10995D634D12}">
      <dgm:prSet/>
      <dgm:spPr/>
      <dgm:t>
        <a:bodyPr/>
        <a:lstStyle/>
        <a:p>
          <a:pPr>
            <a:buFont typeface="Wingdings" panose="05000000000000000000" pitchFamily="2" charset="2"/>
            <a:buChar char="q"/>
          </a:pPr>
          <a:r>
            <a:rPr lang="tr-TR" dirty="0">
              <a:latin typeface="Book Antiqua" panose="02040602050305030304" pitchFamily="18" charset="0"/>
            </a:rPr>
            <a:t>17. Kelam</a:t>
          </a:r>
        </a:p>
      </dgm:t>
    </dgm:pt>
    <dgm:pt modelId="{81B18E3B-5B5A-E04C-B1DE-CFF0C99197FA}" type="parTrans" cxnId="{D399217C-3FDD-8649-BFAF-FB6CC6459DBF}">
      <dgm:prSet/>
      <dgm:spPr/>
      <dgm:t>
        <a:bodyPr/>
        <a:lstStyle/>
        <a:p>
          <a:endParaRPr lang="tr-TR"/>
        </a:p>
      </dgm:t>
    </dgm:pt>
    <dgm:pt modelId="{7FBDB7E4-23CA-234A-9945-3A97EF3861DD}" type="sibTrans" cxnId="{D399217C-3FDD-8649-BFAF-FB6CC6459DBF}">
      <dgm:prSet/>
      <dgm:spPr/>
      <dgm:t>
        <a:bodyPr/>
        <a:lstStyle/>
        <a:p>
          <a:endParaRPr lang="tr-TR"/>
        </a:p>
      </dgm:t>
    </dgm:pt>
    <dgm:pt modelId="{D528BD18-CF95-9247-B287-2CC669DA4CA2}">
      <dgm:prSet/>
      <dgm:spPr/>
      <dgm:t>
        <a:bodyPr/>
        <a:lstStyle/>
        <a:p>
          <a:pPr>
            <a:buFont typeface="Wingdings" panose="05000000000000000000" pitchFamily="2" charset="2"/>
            <a:buChar char="q"/>
          </a:pPr>
          <a:r>
            <a:rPr lang="tr-TR" dirty="0">
              <a:latin typeface="Book Antiqua" panose="02040602050305030304" pitchFamily="18" charset="0"/>
            </a:rPr>
            <a:t>18. Tefsir</a:t>
          </a:r>
        </a:p>
      </dgm:t>
    </dgm:pt>
    <dgm:pt modelId="{1EDE7CC9-4228-DE4F-9FAD-E53EDB29FC4F}" type="parTrans" cxnId="{965EC2A3-0934-F54C-8D93-8590C9AF174F}">
      <dgm:prSet/>
      <dgm:spPr/>
      <dgm:t>
        <a:bodyPr/>
        <a:lstStyle/>
        <a:p>
          <a:endParaRPr lang="tr-TR"/>
        </a:p>
      </dgm:t>
    </dgm:pt>
    <dgm:pt modelId="{E499AA77-B8CF-1742-ADF2-58523D0DE8DA}" type="sibTrans" cxnId="{965EC2A3-0934-F54C-8D93-8590C9AF174F}">
      <dgm:prSet/>
      <dgm:spPr/>
      <dgm:t>
        <a:bodyPr/>
        <a:lstStyle/>
        <a:p>
          <a:endParaRPr lang="tr-TR"/>
        </a:p>
      </dgm:t>
    </dgm:pt>
    <dgm:pt modelId="{3717C5E2-0D36-4C5F-9039-CEDA11A62BF4}" type="pres">
      <dgm:prSet presAssocID="{8A8D3838-1078-4CF1-B0D6-E9F18BF403E1}" presName="Name0" presStyleCnt="0">
        <dgm:presLayoutVars>
          <dgm:dir/>
          <dgm:animLvl val="lvl"/>
          <dgm:resizeHandles val="exact"/>
        </dgm:presLayoutVars>
      </dgm:prSet>
      <dgm:spPr/>
    </dgm:pt>
    <dgm:pt modelId="{19176A41-3FD6-41BE-8AAB-31E89E9C2DB5}" type="pres">
      <dgm:prSet presAssocID="{81F2204D-E94B-4840-98C7-D684216C90E9}" presName="composite" presStyleCnt="0"/>
      <dgm:spPr/>
    </dgm:pt>
    <dgm:pt modelId="{5DE52D52-C8FD-4C84-BD3C-13405380C5A5}" type="pres">
      <dgm:prSet presAssocID="{81F2204D-E94B-4840-98C7-D684216C90E9}" presName="parTx" presStyleLbl="alignNode1" presStyleIdx="0" presStyleCnt="3">
        <dgm:presLayoutVars>
          <dgm:chMax val="0"/>
          <dgm:chPref val="0"/>
          <dgm:bulletEnabled val="1"/>
        </dgm:presLayoutVars>
      </dgm:prSet>
      <dgm:spPr/>
    </dgm:pt>
    <dgm:pt modelId="{84EAF847-BCB0-4768-84DF-D9A7FBE0CCA4}" type="pres">
      <dgm:prSet presAssocID="{81F2204D-E94B-4840-98C7-D684216C90E9}" presName="desTx" presStyleLbl="alignAccFollowNode1" presStyleIdx="0" presStyleCnt="3">
        <dgm:presLayoutVars>
          <dgm:bulletEnabled val="1"/>
        </dgm:presLayoutVars>
      </dgm:prSet>
      <dgm:spPr/>
    </dgm:pt>
    <dgm:pt modelId="{EA013D84-ECA6-451D-879F-796C159CB5E2}" type="pres">
      <dgm:prSet presAssocID="{65F19016-AD52-4556-BA24-36759F16C77F}" presName="space" presStyleCnt="0"/>
      <dgm:spPr/>
    </dgm:pt>
    <dgm:pt modelId="{46F9E88B-0679-48D5-AD3F-4F45E5D403D9}" type="pres">
      <dgm:prSet presAssocID="{836208E8-F858-42E5-96EE-8D2B8B2B2F2B}" presName="composite" presStyleCnt="0"/>
      <dgm:spPr/>
    </dgm:pt>
    <dgm:pt modelId="{D774F917-C132-4782-83B4-5F7E7D71005E}" type="pres">
      <dgm:prSet presAssocID="{836208E8-F858-42E5-96EE-8D2B8B2B2F2B}" presName="parTx" presStyleLbl="alignNode1" presStyleIdx="1" presStyleCnt="3">
        <dgm:presLayoutVars>
          <dgm:chMax val="0"/>
          <dgm:chPref val="0"/>
          <dgm:bulletEnabled val="1"/>
        </dgm:presLayoutVars>
      </dgm:prSet>
      <dgm:spPr/>
    </dgm:pt>
    <dgm:pt modelId="{44CF24E5-C5A7-44C4-B368-F8362B2D974D}" type="pres">
      <dgm:prSet presAssocID="{836208E8-F858-42E5-96EE-8D2B8B2B2F2B}" presName="desTx" presStyleLbl="alignAccFollowNode1" presStyleIdx="1" presStyleCnt="3">
        <dgm:presLayoutVars>
          <dgm:bulletEnabled val="1"/>
        </dgm:presLayoutVars>
      </dgm:prSet>
      <dgm:spPr/>
    </dgm:pt>
    <dgm:pt modelId="{291086CF-C6C1-4C46-8E8A-04681583BA28}" type="pres">
      <dgm:prSet presAssocID="{A9E454BA-09C0-4D04-9413-BE24CEC71285}" presName="space" presStyleCnt="0"/>
      <dgm:spPr/>
    </dgm:pt>
    <dgm:pt modelId="{C096DBD0-784C-4DAB-9493-11D18318BC0C}" type="pres">
      <dgm:prSet presAssocID="{C576300B-6246-4FB7-9987-905A0874F3AC}" presName="composite" presStyleCnt="0"/>
      <dgm:spPr/>
    </dgm:pt>
    <dgm:pt modelId="{EE8F8D82-5BD1-4B39-8FE4-5A32E3085C5C}" type="pres">
      <dgm:prSet presAssocID="{C576300B-6246-4FB7-9987-905A0874F3AC}" presName="parTx" presStyleLbl="alignNode1" presStyleIdx="2" presStyleCnt="3">
        <dgm:presLayoutVars>
          <dgm:chMax val="0"/>
          <dgm:chPref val="0"/>
          <dgm:bulletEnabled val="1"/>
        </dgm:presLayoutVars>
      </dgm:prSet>
      <dgm:spPr/>
    </dgm:pt>
    <dgm:pt modelId="{3B54B9AF-DE3D-4D8D-BC08-57BC9FFF2232}" type="pres">
      <dgm:prSet presAssocID="{C576300B-6246-4FB7-9987-905A0874F3AC}" presName="desTx" presStyleLbl="alignAccFollowNode1" presStyleIdx="2" presStyleCnt="3">
        <dgm:presLayoutVars>
          <dgm:bulletEnabled val="1"/>
        </dgm:presLayoutVars>
      </dgm:prSet>
      <dgm:spPr/>
    </dgm:pt>
  </dgm:ptLst>
  <dgm:cxnLst>
    <dgm:cxn modelId="{13C3FC08-839E-4A90-88F7-FA74F685AE3E}" srcId="{836208E8-F858-42E5-96EE-8D2B8B2B2F2B}" destId="{1BCBF726-F31A-4DCE-9562-2EC6A706A0EF}" srcOrd="18" destOrd="0" parTransId="{4392F8C9-5A85-4A23-83D6-F073B6A7AB6B}" sibTransId="{CE173F6A-7A6A-46B1-BB49-AD6125EA3B8E}"/>
    <dgm:cxn modelId="{CFFDE40D-CB19-4703-8F89-BB9DDB0EC4D2}" srcId="{81F2204D-E94B-4840-98C7-D684216C90E9}" destId="{64ACE708-AFD8-4291-83C2-48C376E4A354}" srcOrd="4" destOrd="0" parTransId="{D883AE26-85DA-477D-9F71-8F81B04ED458}" sibTransId="{9BA16592-0274-4ECE-9759-4F165C5F847C}"/>
    <dgm:cxn modelId="{9C8AF310-7414-454C-81C4-5C68314FC517}" type="presOf" srcId="{2A0741B8-5693-FB41-A3CE-02A428C9C8E3}" destId="{84EAF847-BCB0-4768-84DF-D9A7FBE0CCA4}" srcOrd="0" destOrd="6" presId="urn:microsoft.com/office/officeart/2005/8/layout/hList1"/>
    <dgm:cxn modelId="{0587E211-C29C-4574-A6C3-37B07FFFB78D}" srcId="{81F2204D-E94B-4840-98C7-D684216C90E9}" destId="{B00B10BA-D842-4746-861D-7AF5110B6A6F}" srcOrd="0" destOrd="0" parTransId="{3836F171-CDC1-40E8-B465-55E5554BF7CD}" sibTransId="{77FC433A-AB91-4BDA-8FBA-4AAA17FC15E1}"/>
    <dgm:cxn modelId="{EB0A0C1A-8981-4394-B36E-DAC8ACB1041D}" type="presOf" srcId="{A19A3E5E-A5FD-448F-BAB8-E0B58DE417FD}" destId="{3B54B9AF-DE3D-4D8D-BC08-57BC9FFF2232}" srcOrd="0" destOrd="1" presId="urn:microsoft.com/office/officeart/2005/8/layout/hList1"/>
    <dgm:cxn modelId="{2535B11B-22E2-49F9-98D0-D66122C3FDB2}" srcId="{836208E8-F858-42E5-96EE-8D2B8B2B2F2B}" destId="{F786551D-98AB-4B23-814B-BCD8BA9E32C9}" srcOrd="4" destOrd="0" parTransId="{3C638ADD-983C-4908-8874-A24D92361241}" sibTransId="{12E1CDBC-54A2-435F-8251-196F766B139B}"/>
    <dgm:cxn modelId="{EF89ED1C-E5D8-4934-A2F4-B729F79C3EF4}" srcId="{C576300B-6246-4FB7-9987-905A0874F3AC}" destId="{A19A3E5E-A5FD-448F-BAB8-E0B58DE417FD}" srcOrd="1" destOrd="0" parTransId="{C3C7BFBC-285B-426F-89D5-60ED296ED749}" sibTransId="{AFB27832-263B-4717-BCAD-1A0AE9F1F4DC}"/>
    <dgm:cxn modelId="{10EACE1D-DB6B-314D-9416-88B25EE0F7F9}" srcId="{836208E8-F858-42E5-96EE-8D2B8B2B2F2B}" destId="{F319F961-59BC-0E4E-964A-6021AA3FF45E}" srcOrd="20" destOrd="0" parTransId="{8C85B9A0-C078-5244-A94E-6DF64470450E}" sibTransId="{BF23D20A-5A30-B245-83FF-B47F571ACFE2}"/>
    <dgm:cxn modelId="{96E08D28-4D5E-415C-99F3-B602CC939564}" srcId="{836208E8-F858-42E5-96EE-8D2B8B2B2F2B}" destId="{8A215E95-1D94-4D2D-A722-663406E1F0CB}" srcOrd="8" destOrd="0" parTransId="{9AC85B6D-2627-46DE-8F19-37D46BBF51F6}" sibTransId="{1D8819A0-D0EA-4A29-BF51-4561636A5246}"/>
    <dgm:cxn modelId="{9C84002E-D3B5-4991-A45F-68D751C892C2}" type="presOf" srcId="{1E4F841E-E488-4DBA-8C20-70D86FE9E6F9}" destId="{84EAF847-BCB0-4768-84DF-D9A7FBE0CCA4}" srcOrd="0" destOrd="5" presId="urn:microsoft.com/office/officeart/2005/8/layout/hList1"/>
    <dgm:cxn modelId="{434B8434-F41D-4E07-A56B-799768649586}" type="presOf" srcId="{7D69A495-1126-4643-A41D-F89E6C12E574}" destId="{44CF24E5-C5A7-44C4-B368-F8362B2D974D}" srcOrd="0" destOrd="11" presId="urn:microsoft.com/office/officeart/2005/8/layout/hList1"/>
    <dgm:cxn modelId="{6C6D1D3C-A229-4820-90D1-09A3DD6B04D1}" srcId="{836208E8-F858-42E5-96EE-8D2B8B2B2F2B}" destId="{214DB748-4155-4C21-966B-452274F2910E}" srcOrd="12" destOrd="0" parTransId="{68EAC2F9-2673-4C9A-A0A5-639520AD29BA}" sibTransId="{94ECE6DB-E139-4958-93CA-3BD07ED4E73E}"/>
    <dgm:cxn modelId="{321CAE40-8C27-4BBA-975F-ABE6694A9EB1}" type="presOf" srcId="{1BCBF726-F31A-4DCE-9562-2EC6A706A0EF}" destId="{44CF24E5-C5A7-44C4-B368-F8362B2D974D}" srcOrd="0" destOrd="18" presId="urn:microsoft.com/office/officeart/2005/8/layout/hList1"/>
    <dgm:cxn modelId="{90675345-BA6E-4F3C-9D1D-AF06CC55F52C}" type="presOf" srcId="{8A8D3838-1078-4CF1-B0D6-E9F18BF403E1}" destId="{3717C5E2-0D36-4C5F-9039-CEDA11A62BF4}" srcOrd="0" destOrd="0" presId="urn:microsoft.com/office/officeart/2005/8/layout/hList1"/>
    <dgm:cxn modelId="{F31EAF4A-A63C-461C-B25B-348077E52C18}" type="presOf" srcId="{3431F1A0-EE18-40D0-8BAB-B80B9743C299}" destId="{3B54B9AF-DE3D-4D8D-BC08-57BC9FFF2232}" srcOrd="0" destOrd="0" presId="urn:microsoft.com/office/officeart/2005/8/layout/hList1"/>
    <dgm:cxn modelId="{24A4EB4A-829E-4392-8FA5-B06FEF86CCA6}" srcId="{8A8D3838-1078-4CF1-B0D6-E9F18BF403E1}" destId="{81F2204D-E94B-4840-98C7-D684216C90E9}" srcOrd="0" destOrd="0" parTransId="{7F6ABBAE-C71F-4976-BEF7-3076E8B2708C}" sibTransId="{65F19016-AD52-4556-BA24-36759F16C77F}"/>
    <dgm:cxn modelId="{0B9AE84F-821E-CE4B-A08D-4228F1721FE0}" srcId="{836208E8-F858-42E5-96EE-8D2B8B2B2F2B}" destId="{C878D5B2-BC67-8246-8DB8-6C0282680A49}" srcOrd="3" destOrd="0" parTransId="{6F665E0F-B68C-BA4E-A62A-7F4E3E84A5D2}" sibTransId="{940403AE-DA3E-FF4F-B15D-E568A4878897}"/>
    <dgm:cxn modelId="{73005556-04BD-D148-BAB8-D0EB555CF6A9}" type="presOf" srcId="{6E775CFE-1610-1B43-A8E3-6A0D0360C102}" destId="{44CF24E5-C5A7-44C4-B368-F8362B2D974D}" srcOrd="0" destOrd="14" presId="urn:microsoft.com/office/officeart/2005/8/layout/hList1"/>
    <dgm:cxn modelId="{237FC156-867D-4DAD-A661-503B6E111B66}" type="presOf" srcId="{81F2204D-E94B-4840-98C7-D684216C90E9}" destId="{5DE52D52-C8FD-4C84-BD3C-13405380C5A5}" srcOrd="0" destOrd="0" presId="urn:microsoft.com/office/officeart/2005/8/layout/hList1"/>
    <dgm:cxn modelId="{58783F58-0693-49C7-A574-776E07E0678E}" type="presOf" srcId="{B00B10BA-D842-4746-861D-7AF5110B6A6F}" destId="{84EAF847-BCB0-4768-84DF-D9A7FBE0CCA4}" srcOrd="0" destOrd="0" presId="urn:microsoft.com/office/officeart/2005/8/layout/hList1"/>
    <dgm:cxn modelId="{59226D59-8C95-4E5A-8284-DCE73CF0C3BE}" type="presOf" srcId="{A09AD004-8DD4-40ED-85BB-75A471FB0AAD}" destId="{44CF24E5-C5A7-44C4-B368-F8362B2D974D}" srcOrd="0" destOrd="7" presId="urn:microsoft.com/office/officeart/2005/8/layout/hList1"/>
    <dgm:cxn modelId="{C81FB15A-5BF6-4A3C-8D7E-E3FC0129AB0F}" srcId="{C576300B-6246-4FB7-9987-905A0874F3AC}" destId="{90921D29-A702-44FE-81B9-60237C079023}" srcOrd="2" destOrd="0" parTransId="{A3CEB2D6-AB41-4766-9BDE-35B14118504C}" sibTransId="{23A21157-507A-4432-AC6A-5C4E25CB940F}"/>
    <dgm:cxn modelId="{0277185D-2FE6-DC44-8C50-B44B3B90D568}" srcId="{836208E8-F858-42E5-96EE-8D2B8B2B2F2B}" destId="{6E775CFE-1610-1B43-A8E3-6A0D0360C102}" srcOrd="14" destOrd="0" parTransId="{65BA7D69-B54C-A54C-9F92-66D568DFCE3A}" sibTransId="{FEA69F5C-9D56-5F42-A425-17439E64FAF7}"/>
    <dgm:cxn modelId="{5815065F-79E1-4386-B538-D70C9FB1FC5E}" type="presOf" srcId="{C576300B-6246-4FB7-9987-905A0874F3AC}" destId="{EE8F8D82-5BD1-4B39-8FE4-5A32E3085C5C}" srcOrd="0" destOrd="0" presId="urn:microsoft.com/office/officeart/2005/8/layout/hList1"/>
    <dgm:cxn modelId="{499FB169-6D99-6E45-8648-820ABEDBD368}" type="presOf" srcId="{57BD83DD-A0B7-EB4D-9BC9-966567859D1B}" destId="{44CF24E5-C5A7-44C4-B368-F8362B2D974D}" srcOrd="0" destOrd="1" presId="urn:microsoft.com/office/officeart/2005/8/layout/hList1"/>
    <dgm:cxn modelId="{B820E27B-5E01-BF4D-8874-C21A4FF7A051}" srcId="{836208E8-F858-42E5-96EE-8D2B8B2B2F2B}" destId="{20C25BF5-3EC3-B545-A059-81B7309B5E96}" srcOrd="15" destOrd="0" parTransId="{CBA05D4B-E791-5A4E-9087-76C64D7556E1}" sibTransId="{F0274427-8C6A-934F-AEF5-9050B64ACDD2}"/>
    <dgm:cxn modelId="{D399217C-3FDD-8649-BFAF-FB6CC6459DBF}" srcId="{836208E8-F858-42E5-96EE-8D2B8B2B2F2B}" destId="{01E4EF34-93CC-0E4C-8835-10995D634D12}" srcOrd="16" destOrd="0" parTransId="{81B18E3B-5B5A-E04C-B1DE-CFF0C99197FA}" sibTransId="{7FBDB7E4-23CA-234A-9945-3A97EF3861DD}"/>
    <dgm:cxn modelId="{7830AF80-971B-42D5-9BF5-F84338E01219}" srcId="{C576300B-6246-4FB7-9987-905A0874F3AC}" destId="{3431F1A0-EE18-40D0-8BAB-B80B9743C299}" srcOrd="0" destOrd="0" parTransId="{54BEC88D-780F-4F4B-83EB-F18507048AF7}" sibTransId="{254275AA-A62D-4993-8CF2-62F41695BD50}"/>
    <dgm:cxn modelId="{37252E82-079B-4299-ADF7-6B32026A4AD5}" type="presOf" srcId="{9AAB09DE-F70F-4C89-AFB1-678A19D2ABAD}" destId="{84EAF847-BCB0-4768-84DF-D9A7FBE0CCA4}" srcOrd="0" destOrd="3" presId="urn:microsoft.com/office/officeart/2005/8/layout/hList1"/>
    <dgm:cxn modelId="{D361E089-4BB8-4453-9A05-873449581FAC}" type="presOf" srcId="{EDFF94C5-9897-4137-BF51-421623D7F910}" destId="{44CF24E5-C5A7-44C4-B368-F8362B2D974D}" srcOrd="0" destOrd="5" presId="urn:microsoft.com/office/officeart/2005/8/layout/hList1"/>
    <dgm:cxn modelId="{367F8E8A-DAC3-4464-845A-2EEA2EDCDBE2}" type="presOf" srcId="{836208E8-F858-42E5-96EE-8D2B8B2B2F2B}" destId="{D774F917-C132-4782-83B4-5F7E7D71005E}" srcOrd="0" destOrd="0" presId="urn:microsoft.com/office/officeart/2005/8/layout/hList1"/>
    <dgm:cxn modelId="{AD5CA88B-22E7-4FBF-85DF-8EED9CEB8DB8}" srcId="{81F2204D-E94B-4840-98C7-D684216C90E9}" destId="{60A2E653-4FD7-401C-8EDA-4C9A3A081DDA}" srcOrd="1" destOrd="0" parTransId="{F62C6219-434A-4AA1-9051-C85D989F27CF}" sibTransId="{35F03721-14C9-4C9F-95EE-E0DF96C81622}"/>
    <dgm:cxn modelId="{D319788C-045E-1D43-A1BB-5BE09A584799}" type="presOf" srcId="{20C25BF5-3EC3-B545-A059-81B7309B5E96}" destId="{44CF24E5-C5A7-44C4-B368-F8362B2D974D}" srcOrd="0" destOrd="15" presId="urn:microsoft.com/office/officeart/2005/8/layout/hList1"/>
    <dgm:cxn modelId="{EE0AE48E-D766-734B-801C-76810F3D5897}" type="presOf" srcId="{2D7F17C3-212B-DD46-83BC-9E7DB01E36C1}" destId="{44CF24E5-C5A7-44C4-B368-F8362B2D974D}" srcOrd="0" destOrd="2" presId="urn:microsoft.com/office/officeart/2005/8/layout/hList1"/>
    <dgm:cxn modelId="{B533EA96-79E5-A44F-BC8A-EED24853025C}" type="presOf" srcId="{01E4EF34-93CC-0E4C-8835-10995D634D12}" destId="{44CF24E5-C5A7-44C4-B368-F8362B2D974D}" srcOrd="0" destOrd="16" presId="urn:microsoft.com/office/officeart/2005/8/layout/hList1"/>
    <dgm:cxn modelId="{118F459A-4605-B243-A89B-9251A8BB24F9}" type="presOf" srcId="{52C6059F-286F-B24C-A611-6095CD463EF1}" destId="{44CF24E5-C5A7-44C4-B368-F8362B2D974D}" srcOrd="0" destOrd="10" presId="urn:microsoft.com/office/officeart/2005/8/layout/hList1"/>
    <dgm:cxn modelId="{1215419E-9896-448E-A31E-322F120C345C}" type="presOf" srcId="{64ACE708-AFD8-4291-83C2-48C376E4A354}" destId="{84EAF847-BCB0-4768-84DF-D9A7FBE0CCA4}" srcOrd="0" destOrd="4" presId="urn:microsoft.com/office/officeart/2005/8/layout/hList1"/>
    <dgm:cxn modelId="{B3490EA0-6B95-8841-8E07-4E52A8A7C7CE}" type="presOf" srcId="{F319F961-59BC-0E4E-964A-6021AA3FF45E}" destId="{44CF24E5-C5A7-44C4-B368-F8362B2D974D}" srcOrd="0" destOrd="20" presId="urn:microsoft.com/office/officeart/2005/8/layout/hList1"/>
    <dgm:cxn modelId="{E8F245A1-F5DE-4BE1-9F82-297D9E93741D}" type="presOf" srcId="{90921D29-A702-44FE-81B9-60237C079023}" destId="{3B54B9AF-DE3D-4D8D-BC08-57BC9FFF2232}" srcOrd="0" destOrd="2" presId="urn:microsoft.com/office/officeart/2005/8/layout/hList1"/>
    <dgm:cxn modelId="{00367CA3-0B7B-E649-BD1F-13F2BDD9C129}" srcId="{836208E8-F858-42E5-96EE-8D2B8B2B2F2B}" destId="{52C6059F-286F-B24C-A611-6095CD463EF1}" srcOrd="10" destOrd="0" parTransId="{367D7E88-3EE3-5541-A45B-4FD8CB6D9B55}" sibTransId="{7F100D9C-9201-604C-A5CD-693FC3C76EEE}"/>
    <dgm:cxn modelId="{708E7EA3-4AFE-4BE1-9AA0-7D15751CBC97}" type="presOf" srcId="{214DB748-4155-4C21-966B-452274F2910E}" destId="{44CF24E5-C5A7-44C4-B368-F8362B2D974D}" srcOrd="0" destOrd="12" presId="urn:microsoft.com/office/officeart/2005/8/layout/hList1"/>
    <dgm:cxn modelId="{965EC2A3-0934-F54C-8D93-8590C9AF174F}" srcId="{836208E8-F858-42E5-96EE-8D2B8B2B2F2B}" destId="{D528BD18-CF95-9247-B287-2CC669DA4CA2}" srcOrd="17" destOrd="0" parTransId="{1EDE7CC9-4228-DE4F-9FAD-E53EDB29FC4F}" sibTransId="{E499AA77-B8CF-1742-ADF2-58523D0DE8DA}"/>
    <dgm:cxn modelId="{967108A5-7714-4082-A124-52D7100F028A}" srcId="{836208E8-F858-42E5-96EE-8D2B8B2B2F2B}" destId="{68AAA024-1574-49BE-9C3F-402B07824BDA}" srcOrd="0" destOrd="0" parTransId="{7FF90DF5-7B88-496B-BED2-73848A78AE36}" sibTransId="{53584EF3-87E2-48DC-A5E5-6D53E45E14E2}"/>
    <dgm:cxn modelId="{3CB138A7-B376-4D00-84D8-B42A3254D55F}" srcId="{8A8D3838-1078-4CF1-B0D6-E9F18BF403E1}" destId="{836208E8-F858-42E5-96EE-8D2B8B2B2F2B}" srcOrd="1" destOrd="0" parTransId="{0A834458-5B5D-43EB-83B5-F38127D231A9}" sibTransId="{A9E454BA-09C0-4D04-9413-BE24CEC71285}"/>
    <dgm:cxn modelId="{927BAFAB-8266-4700-BBBC-2FFDD0B56451}" srcId="{C576300B-6246-4FB7-9987-905A0874F3AC}" destId="{7DE8C568-D965-4FEB-80D8-030D419D7210}" srcOrd="3" destOrd="0" parTransId="{7C94F4B8-E0A1-43CF-9C22-E7F8BE4F31AA}" sibTransId="{48AEB6E0-9D13-4F03-9D3E-A45DB3FE4DF4}"/>
    <dgm:cxn modelId="{BEB04AAD-733C-404C-AE39-3B0C27185063}" srcId="{836208E8-F858-42E5-96EE-8D2B8B2B2F2B}" destId="{CBCBB2E9-83CF-CA4D-80FB-8859AA373589}" srcOrd="19" destOrd="0" parTransId="{CD9C65D8-B7A0-454C-82E0-D4028504AB89}" sibTransId="{E635CFBB-D6C3-ED48-A193-AEA314DFCFB4}"/>
    <dgm:cxn modelId="{5D4DBCB1-F128-4FB4-8015-852B5DDDC630}" type="presOf" srcId="{60A2E653-4FD7-401C-8EDA-4C9A3A081DDA}" destId="{84EAF847-BCB0-4768-84DF-D9A7FBE0CCA4}" srcOrd="0" destOrd="1" presId="urn:microsoft.com/office/officeart/2005/8/layout/hList1"/>
    <dgm:cxn modelId="{BCE3D9B8-2441-934C-8F79-FC402DFDB301}" srcId="{836208E8-F858-42E5-96EE-8D2B8B2B2F2B}" destId="{4D212635-CA63-F145-B3AD-3AC154B3E75E}" srcOrd="9" destOrd="0" parTransId="{156BA246-F812-DF42-A28E-F8A3CDDA5E1D}" sibTransId="{76903D97-6388-B448-BC15-0531F34495FA}"/>
    <dgm:cxn modelId="{665E65BA-0A81-3B4E-B99F-FC2794CB896D}" srcId="{836208E8-F858-42E5-96EE-8D2B8B2B2F2B}" destId="{57BD83DD-A0B7-EB4D-9BC9-966567859D1B}" srcOrd="1" destOrd="0" parTransId="{0AA9D691-2DA2-814E-AA0A-3ABF3F0EF2F8}" sibTransId="{17E8E72C-56FB-DC4A-BCFC-118737AC0373}"/>
    <dgm:cxn modelId="{A08B94BF-650B-4191-B13F-DDD85E1AEA48}" srcId="{836208E8-F858-42E5-96EE-8D2B8B2B2F2B}" destId="{7D69A495-1126-4643-A41D-F89E6C12E574}" srcOrd="11" destOrd="0" parTransId="{C751F551-4F67-4CCD-A955-0313E45D502A}" sibTransId="{0A63D5B4-6781-4C55-B51F-3F09EE23EC1E}"/>
    <dgm:cxn modelId="{90C995C1-4D19-3D43-BF3F-A8F91FD454E4}" srcId="{836208E8-F858-42E5-96EE-8D2B8B2B2F2B}" destId="{2D7F17C3-212B-DD46-83BC-9E7DB01E36C1}" srcOrd="2" destOrd="0" parTransId="{E8B0DF44-E6F3-8440-9446-102FA9FBF874}" sibTransId="{E7FA895D-3C2C-A944-85C7-69668CC380D4}"/>
    <dgm:cxn modelId="{F64CA9C8-59AB-437D-9595-6A7F60DD3EE0}" type="presOf" srcId="{F786551D-98AB-4B23-814B-BCD8BA9E32C9}" destId="{44CF24E5-C5A7-44C4-B368-F8362B2D974D}" srcOrd="0" destOrd="4" presId="urn:microsoft.com/office/officeart/2005/8/layout/hList1"/>
    <dgm:cxn modelId="{21A7BACB-0815-45DC-A749-F1B4E6C78C4B}" srcId="{836208E8-F858-42E5-96EE-8D2B8B2B2F2B}" destId="{A09AD004-8DD4-40ED-85BB-75A471FB0AAD}" srcOrd="7" destOrd="0" parTransId="{9CC9B288-D5AC-45DF-AD71-93A5D4507489}" sibTransId="{35341473-7376-40B1-AD05-6D29EDA06C24}"/>
    <dgm:cxn modelId="{E2A7F7CC-1326-431D-910D-5DAECFBDABCE}" type="presOf" srcId="{F088A5ED-E23A-41CE-92E4-A6A3DE1AA4A0}" destId="{44CF24E5-C5A7-44C4-B368-F8362B2D974D}" srcOrd="0" destOrd="6" presId="urn:microsoft.com/office/officeart/2005/8/layout/hList1"/>
    <dgm:cxn modelId="{57A874D0-18EA-42E7-808F-94B6D279A599}" srcId="{81F2204D-E94B-4840-98C7-D684216C90E9}" destId="{1E4F841E-E488-4DBA-8C20-70D86FE9E6F9}" srcOrd="5" destOrd="0" parTransId="{F79C0961-0308-4A0C-9331-CD1464C46B8C}" sibTransId="{72436B5A-63C0-49F7-AE8B-3D5BE420AEFB}"/>
    <dgm:cxn modelId="{DF7D6ED5-30A6-1540-91B5-2B29EECD2AAD}" type="presOf" srcId="{D528BD18-CF95-9247-B287-2CC669DA4CA2}" destId="{44CF24E5-C5A7-44C4-B368-F8362B2D974D}" srcOrd="0" destOrd="17" presId="urn:microsoft.com/office/officeart/2005/8/layout/hList1"/>
    <dgm:cxn modelId="{74CAA5D6-31C8-4B17-A2CF-9535938EEB40}" type="presOf" srcId="{8A215E95-1D94-4D2D-A722-663406E1F0CB}" destId="{44CF24E5-C5A7-44C4-B368-F8362B2D974D}" srcOrd="0" destOrd="8" presId="urn:microsoft.com/office/officeart/2005/8/layout/hList1"/>
    <dgm:cxn modelId="{B5B74FD7-C07A-7447-9C6D-6BDE5888A681}" type="presOf" srcId="{4D212635-CA63-F145-B3AD-3AC154B3E75E}" destId="{44CF24E5-C5A7-44C4-B368-F8362B2D974D}" srcOrd="0" destOrd="9" presId="urn:microsoft.com/office/officeart/2005/8/layout/hList1"/>
    <dgm:cxn modelId="{681ADAD9-CB1F-46CB-842F-75799E8200A5}" srcId="{81F2204D-E94B-4840-98C7-D684216C90E9}" destId="{21E327B5-6B47-457C-A23B-8DACAD8257B9}" srcOrd="2" destOrd="0" parTransId="{672643B7-2BE3-4375-9C52-5414DF83EA2C}" sibTransId="{123D4346-280A-46DC-B4ED-B42703CFA130}"/>
    <dgm:cxn modelId="{BE656FDB-4EBA-44CB-9A1D-AF3130E6A26C}" type="presOf" srcId="{21E327B5-6B47-457C-A23B-8DACAD8257B9}" destId="{84EAF847-BCB0-4768-84DF-D9A7FBE0CCA4}" srcOrd="0" destOrd="2" presId="urn:microsoft.com/office/officeart/2005/8/layout/hList1"/>
    <dgm:cxn modelId="{916898DC-6DA1-8840-962E-F7CAA7448BB1}" srcId="{836208E8-F858-42E5-96EE-8D2B8B2B2F2B}" destId="{02A2FEEB-632B-6E49-9110-2C8375CB0810}" srcOrd="13" destOrd="0" parTransId="{9672C616-0F44-1541-9FC8-4AC8FF89430E}" sibTransId="{BCE1558D-97D8-1B4E-A691-39123A6F4396}"/>
    <dgm:cxn modelId="{AB380EDD-A4DB-874F-B716-7511EF8A08BA}" srcId="{81F2204D-E94B-4840-98C7-D684216C90E9}" destId="{2A0741B8-5693-FB41-A3CE-02A428C9C8E3}" srcOrd="6" destOrd="0" parTransId="{53B9EA55-5DC3-CD43-A536-092D13B3F529}" sibTransId="{FB8A5216-8D51-804F-92AF-0AF8E8696CA5}"/>
    <dgm:cxn modelId="{6ECF03E1-DB7C-4B04-AB51-79D0C34B42AF}" type="presOf" srcId="{68AAA024-1574-49BE-9C3F-402B07824BDA}" destId="{44CF24E5-C5A7-44C4-B368-F8362B2D974D}" srcOrd="0" destOrd="0" presId="urn:microsoft.com/office/officeart/2005/8/layout/hList1"/>
    <dgm:cxn modelId="{194BD2EA-68E2-4F39-BC93-5EEEB460BBB1}" type="presOf" srcId="{7DE8C568-D965-4FEB-80D8-030D419D7210}" destId="{3B54B9AF-DE3D-4D8D-BC08-57BC9FFF2232}" srcOrd="0" destOrd="3" presId="urn:microsoft.com/office/officeart/2005/8/layout/hList1"/>
    <dgm:cxn modelId="{8D174CEC-475E-487D-B30C-2D1E2A2CE9C0}" srcId="{8A8D3838-1078-4CF1-B0D6-E9F18BF403E1}" destId="{C576300B-6246-4FB7-9987-905A0874F3AC}" srcOrd="2" destOrd="0" parTransId="{28548CB8-C90E-42D9-8C5B-61EFB079EB5D}" sibTransId="{8479CF8E-4031-4335-8D6B-33FFADEFDE31}"/>
    <dgm:cxn modelId="{7721F3F2-3FFE-8248-9525-F4B0A89001A8}" type="presOf" srcId="{02A2FEEB-632B-6E49-9110-2C8375CB0810}" destId="{44CF24E5-C5A7-44C4-B368-F8362B2D974D}" srcOrd="0" destOrd="13" presId="urn:microsoft.com/office/officeart/2005/8/layout/hList1"/>
    <dgm:cxn modelId="{CD5F01F6-A5B4-43DF-A364-826FC491BD73}" srcId="{836208E8-F858-42E5-96EE-8D2B8B2B2F2B}" destId="{F088A5ED-E23A-41CE-92E4-A6A3DE1AA4A0}" srcOrd="6" destOrd="0" parTransId="{F6B122A1-30E5-4FF8-9DD9-158B1413AF66}" sibTransId="{F5AB6ACE-4984-45BF-B1C1-A26A78BC30FD}"/>
    <dgm:cxn modelId="{23C672F7-26E8-0740-A119-6E30A7AA2B5D}" type="presOf" srcId="{C878D5B2-BC67-8246-8DB8-6C0282680A49}" destId="{44CF24E5-C5A7-44C4-B368-F8362B2D974D}" srcOrd="0" destOrd="3" presId="urn:microsoft.com/office/officeart/2005/8/layout/hList1"/>
    <dgm:cxn modelId="{858C3AF8-F7A5-4E40-8AF2-30B88CDD155B}" srcId="{836208E8-F858-42E5-96EE-8D2B8B2B2F2B}" destId="{EDFF94C5-9897-4137-BF51-421623D7F910}" srcOrd="5" destOrd="0" parTransId="{1CAA4586-848F-426F-BC08-8BC3AEF47BF3}" sibTransId="{83013F62-CCFF-4326-9A78-0CA9C4A3DE58}"/>
    <dgm:cxn modelId="{298EBAF9-D950-4978-AEAE-7501B935E75D}" srcId="{81F2204D-E94B-4840-98C7-D684216C90E9}" destId="{9AAB09DE-F70F-4C89-AFB1-678A19D2ABAD}" srcOrd="3" destOrd="0" parTransId="{91271DDC-80D8-48D4-9A30-FFD5A6DC2BBF}" sibTransId="{C891CB89-2813-449F-A589-BF8DABFDEAD3}"/>
    <dgm:cxn modelId="{956155FB-0938-3247-A419-06B553D8CDB0}" type="presOf" srcId="{CBCBB2E9-83CF-CA4D-80FB-8859AA373589}" destId="{44CF24E5-C5A7-44C4-B368-F8362B2D974D}" srcOrd="0" destOrd="19" presId="urn:microsoft.com/office/officeart/2005/8/layout/hList1"/>
    <dgm:cxn modelId="{B75533E4-E429-413F-9F70-CF052B119B46}" type="presParOf" srcId="{3717C5E2-0D36-4C5F-9039-CEDA11A62BF4}" destId="{19176A41-3FD6-41BE-8AAB-31E89E9C2DB5}" srcOrd="0" destOrd="0" presId="urn:microsoft.com/office/officeart/2005/8/layout/hList1"/>
    <dgm:cxn modelId="{3375683E-E565-4DBD-9E68-A8454E0E612C}" type="presParOf" srcId="{19176A41-3FD6-41BE-8AAB-31E89E9C2DB5}" destId="{5DE52D52-C8FD-4C84-BD3C-13405380C5A5}" srcOrd="0" destOrd="0" presId="urn:microsoft.com/office/officeart/2005/8/layout/hList1"/>
    <dgm:cxn modelId="{515B310D-4FAD-4723-AEF5-7B4B3268D9DC}" type="presParOf" srcId="{19176A41-3FD6-41BE-8AAB-31E89E9C2DB5}" destId="{84EAF847-BCB0-4768-84DF-D9A7FBE0CCA4}" srcOrd="1" destOrd="0" presId="urn:microsoft.com/office/officeart/2005/8/layout/hList1"/>
    <dgm:cxn modelId="{AB588D41-63CA-4D5C-A08D-EBC4DAA0A815}" type="presParOf" srcId="{3717C5E2-0D36-4C5F-9039-CEDA11A62BF4}" destId="{EA013D84-ECA6-451D-879F-796C159CB5E2}" srcOrd="1" destOrd="0" presId="urn:microsoft.com/office/officeart/2005/8/layout/hList1"/>
    <dgm:cxn modelId="{3A3A9D8A-A921-4185-95BC-A018C09C7F3A}" type="presParOf" srcId="{3717C5E2-0D36-4C5F-9039-CEDA11A62BF4}" destId="{46F9E88B-0679-48D5-AD3F-4F45E5D403D9}" srcOrd="2" destOrd="0" presId="urn:microsoft.com/office/officeart/2005/8/layout/hList1"/>
    <dgm:cxn modelId="{BD2A9005-CF3B-443B-972F-B3A26D99472F}" type="presParOf" srcId="{46F9E88B-0679-48D5-AD3F-4F45E5D403D9}" destId="{D774F917-C132-4782-83B4-5F7E7D71005E}" srcOrd="0" destOrd="0" presId="urn:microsoft.com/office/officeart/2005/8/layout/hList1"/>
    <dgm:cxn modelId="{49A6127C-928E-4E74-A005-5F486318200C}" type="presParOf" srcId="{46F9E88B-0679-48D5-AD3F-4F45E5D403D9}" destId="{44CF24E5-C5A7-44C4-B368-F8362B2D974D}" srcOrd="1" destOrd="0" presId="urn:microsoft.com/office/officeart/2005/8/layout/hList1"/>
    <dgm:cxn modelId="{2A55C14B-C9B2-475E-A0FA-CEB4798A5709}" type="presParOf" srcId="{3717C5E2-0D36-4C5F-9039-CEDA11A62BF4}" destId="{291086CF-C6C1-4C46-8E8A-04681583BA28}" srcOrd="3" destOrd="0" presId="urn:microsoft.com/office/officeart/2005/8/layout/hList1"/>
    <dgm:cxn modelId="{E51F9ACB-EB66-4D2A-B2B7-6E4E4A11D72C}" type="presParOf" srcId="{3717C5E2-0D36-4C5F-9039-CEDA11A62BF4}" destId="{C096DBD0-784C-4DAB-9493-11D18318BC0C}" srcOrd="4" destOrd="0" presId="urn:microsoft.com/office/officeart/2005/8/layout/hList1"/>
    <dgm:cxn modelId="{62379280-322E-42E5-98AD-A1CF18003937}" type="presParOf" srcId="{C096DBD0-784C-4DAB-9493-11D18318BC0C}" destId="{EE8F8D82-5BD1-4B39-8FE4-5A32E3085C5C}" srcOrd="0" destOrd="0" presId="urn:microsoft.com/office/officeart/2005/8/layout/hList1"/>
    <dgm:cxn modelId="{DE64A083-9B5C-4CA8-995F-40B5030889F2}" type="presParOf" srcId="{C096DBD0-784C-4DAB-9493-11D18318BC0C}" destId="{3B54B9AF-DE3D-4D8D-BC08-57BC9FFF2232}" srcOrd="1" destOrd="0" presId="urn:microsoft.com/office/officeart/2005/8/layout/hList1"/>
  </dgm:cxnLst>
  <dgm:bg/>
  <dgm:whole/>
  <dgm:extLst>
    <a:ext uri="http://schemas.microsoft.com/office/drawing/2008/diagram">
      <dsp:dataModelExt xmlns:dsp="http://schemas.microsoft.com/office/drawing/2008/diagram" relId="rId6" minVer="http://schemas.openxmlformats.org/drawingml/2006/diagram"/>
    </a:ext>
    <a:ext uri="{C62137D5-CB1D-491B-B009-E17868A290BF}">
      <dgm14:recolorImg xmlns:dgm14="http://schemas.microsoft.com/office/drawing/2010/diagram" val="1"/>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DE52D52-C8FD-4C84-BD3C-13405380C5A5}">
      <dsp:nvSpPr>
        <dsp:cNvPr id="0" name=""/>
        <dsp:cNvSpPr/>
      </dsp:nvSpPr>
      <dsp:spPr>
        <a:xfrm>
          <a:off x="3374" y="168184"/>
          <a:ext cx="3290206" cy="316800"/>
        </a:xfrm>
        <a:prstGeom prst="rect">
          <a:avLst/>
        </a:prstGeom>
        <a:gradFill rotWithShape="0">
          <a:gsLst>
            <a:gs pos="0">
              <a:schemeClr val="accent3">
                <a:hueOff val="0"/>
                <a:satOff val="0"/>
                <a:lumOff val="0"/>
                <a:alphaOff val="0"/>
                <a:satMod val="103000"/>
                <a:lumMod val="102000"/>
                <a:tint val="94000"/>
              </a:schemeClr>
            </a:gs>
            <a:gs pos="50000">
              <a:schemeClr val="accent3">
                <a:hueOff val="0"/>
                <a:satOff val="0"/>
                <a:lumOff val="0"/>
                <a:alphaOff val="0"/>
                <a:satMod val="110000"/>
                <a:lumMod val="100000"/>
                <a:shade val="100000"/>
              </a:schemeClr>
            </a:gs>
            <a:gs pos="100000">
              <a:schemeClr val="accent3">
                <a:hueOff val="0"/>
                <a:satOff val="0"/>
                <a:lumOff val="0"/>
                <a:alphaOff val="0"/>
                <a:lumMod val="99000"/>
                <a:satMod val="120000"/>
                <a:shade val="78000"/>
              </a:schemeClr>
            </a:gs>
          </a:gsLst>
          <a:lin ang="5400000" scaled="0"/>
        </a:gradFill>
        <a:ln w="6350" cap="flat" cmpd="sng" algn="ctr">
          <a:solidFill>
            <a:schemeClr val="accent3">
              <a:hueOff val="0"/>
              <a:satOff val="0"/>
              <a:lumOff val="0"/>
              <a:alphaOff val="0"/>
            </a:schemeClr>
          </a:solidFill>
          <a:prstDash val="solid"/>
          <a:miter lim="800000"/>
        </a:ln>
        <a:effectLst/>
      </dsp:spPr>
      <dsp:style>
        <a:lnRef idx="1">
          <a:scrgbClr r="0" g="0" b="0"/>
        </a:lnRef>
        <a:fillRef idx="3">
          <a:scrgbClr r="0" g="0" b="0"/>
        </a:fillRef>
        <a:effectRef idx="2">
          <a:scrgbClr r="0" g="0" b="0"/>
        </a:effectRef>
        <a:fontRef idx="minor">
          <a:schemeClr val="lt1"/>
        </a:fontRef>
      </dsp:style>
      <dsp:txBody>
        <a:bodyPr spcFirstLastPara="0" vert="horz" wrap="square" lIns="78232" tIns="44704" rIns="78232" bIns="44704" numCol="1" spcCol="1270" anchor="ctr" anchorCtr="0">
          <a:noAutofit/>
        </a:bodyPr>
        <a:lstStyle/>
        <a:p>
          <a:pPr marL="0" lvl="0" indent="0" algn="ctr" defTabSz="488950">
            <a:lnSpc>
              <a:spcPct val="90000"/>
            </a:lnSpc>
            <a:spcBef>
              <a:spcPct val="0"/>
            </a:spcBef>
            <a:spcAft>
              <a:spcPct val="35000"/>
            </a:spcAft>
            <a:buNone/>
          </a:pPr>
          <a:r>
            <a:rPr lang="tr-TR" sz="1100" kern="1200" dirty="0">
              <a:latin typeface="Book Antiqua" panose="02040602050305030304" pitchFamily="18" charset="0"/>
            </a:rPr>
            <a:t>Tezsiz Yüksek Lisans (7) </a:t>
          </a:r>
        </a:p>
      </dsp:txBody>
      <dsp:txXfrm>
        <a:off x="3374" y="168184"/>
        <a:ext cx="3290206" cy="316800"/>
      </dsp:txXfrm>
    </dsp:sp>
    <dsp:sp modelId="{84EAF847-BCB0-4768-84DF-D9A7FBE0CCA4}">
      <dsp:nvSpPr>
        <dsp:cNvPr id="0" name=""/>
        <dsp:cNvSpPr/>
      </dsp:nvSpPr>
      <dsp:spPr>
        <a:xfrm>
          <a:off x="3374" y="484984"/>
          <a:ext cx="3290206" cy="3991401"/>
        </a:xfrm>
        <a:prstGeom prst="rect">
          <a:avLst/>
        </a:prstGeom>
        <a:solidFill>
          <a:schemeClr val="accent3">
            <a:tint val="40000"/>
            <a:alpha val="90000"/>
            <a:hueOff val="0"/>
            <a:satOff val="0"/>
            <a:lumOff val="0"/>
            <a:alphaOff val="0"/>
          </a:schemeClr>
        </a:solidFill>
        <a:ln w="6350" cap="flat" cmpd="sng" algn="ctr">
          <a:solidFill>
            <a:schemeClr val="accent3">
              <a:tint val="40000"/>
              <a:alpha val="90000"/>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58674" tIns="58674" rIns="78232" bIns="88011" numCol="1" spcCol="1270" anchor="t" anchorCtr="0">
          <a:noAutofit/>
        </a:bodyPr>
        <a:lstStyle/>
        <a:p>
          <a:pPr marL="57150" lvl="1" indent="-57150" algn="l" defTabSz="488950">
            <a:lnSpc>
              <a:spcPct val="90000"/>
            </a:lnSpc>
            <a:spcBef>
              <a:spcPct val="0"/>
            </a:spcBef>
            <a:spcAft>
              <a:spcPct val="15000"/>
            </a:spcAft>
            <a:buFont typeface="Wingdings" panose="05000000000000000000" pitchFamily="2" charset="2"/>
            <a:buChar char="q"/>
          </a:pPr>
          <a:r>
            <a:rPr lang="tr-TR" sz="1100" kern="1200" dirty="0">
              <a:latin typeface="Book Antiqua" panose="02040602050305030304" pitchFamily="18" charset="0"/>
            </a:rPr>
            <a:t>1. Eğitim Yönetimi</a:t>
          </a:r>
        </a:p>
        <a:p>
          <a:pPr marL="57150" lvl="1" indent="-57150" algn="l" defTabSz="488950">
            <a:lnSpc>
              <a:spcPct val="90000"/>
            </a:lnSpc>
            <a:spcBef>
              <a:spcPct val="0"/>
            </a:spcBef>
            <a:spcAft>
              <a:spcPct val="15000"/>
            </a:spcAft>
            <a:buFont typeface="Wingdings" panose="05000000000000000000" pitchFamily="2" charset="2"/>
            <a:buChar char="q"/>
          </a:pPr>
          <a:r>
            <a:rPr lang="tr-TR" sz="1100" kern="1200" dirty="0">
              <a:latin typeface="Book Antiqua" panose="02040602050305030304" pitchFamily="18" charset="0"/>
            </a:rPr>
            <a:t>2. Felsefe ve Din Bilimleri</a:t>
          </a:r>
        </a:p>
        <a:p>
          <a:pPr marL="57150" lvl="1" indent="-57150" algn="l" defTabSz="488950">
            <a:lnSpc>
              <a:spcPct val="90000"/>
            </a:lnSpc>
            <a:spcBef>
              <a:spcPct val="0"/>
            </a:spcBef>
            <a:spcAft>
              <a:spcPct val="15000"/>
            </a:spcAft>
            <a:buFont typeface="Wingdings" panose="05000000000000000000" pitchFamily="2" charset="2"/>
            <a:buChar char="q"/>
          </a:pPr>
          <a:r>
            <a:rPr lang="tr-TR" sz="1100" kern="1200" dirty="0">
              <a:latin typeface="Book Antiqua" panose="02040602050305030304" pitchFamily="18" charset="0"/>
            </a:rPr>
            <a:t>3. İktisat</a:t>
          </a:r>
        </a:p>
        <a:p>
          <a:pPr marL="57150" lvl="1" indent="-57150" algn="l" defTabSz="488950">
            <a:lnSpc>
              <a:spcPct val="90000"/>
            </a:lnSpc>
            <a:spcBef>
              <a:spcPct val="0"/>
            </a:spcBef>
            <a:spcAft>
              <a:spcPct val="15000"/>
            </a:spcAft>
            <a:buFont typeface="Wingdings" panose="05000000000000000000" pitchFamily="2" charset="2"/>
            <a:buChar char="q"/>
          </a:pPr>
          <a:r>
            <a:rPr lang="tr-TR" sz="1100" kern="1200" dirty="0">
              <a:latin typeface="Book Antiqua" panose="02040602050305030304" pitchFamily="18" charset="0"/>
            </a:rPr>
            <a:t>4. Maliye</a:t>
          </a:r>
        </a:p>
        <a:p>
          <a:pPr marL="57150" lvl="1" indent="-57150" algn="l" defTabSz="488950">
            <a:lnSpc>
              <a:spcPct val="90000"/>
            </a:lnSpc>
            <a:spcBef>
              <a:spcPct val="0"/>
            </a:spcBef>
            <a:spcAft>
              <a:spcPct val="15000"/>
            </a:spcAft>
            <a:buFont typeface="Wingdings" panose="05000000000000000000" pitchFamily="2" charset="2"/>
            <a:buChar char="q"/>
          </a:pPr>
          <a:r>
            <a:rPr lang="tr-TR" sz="1100" kern="1200" dirty="0">
              <a:latin typeface="Book Antiqua" panose="02040602050305030304" pitchFamily="18" charset="0"/>
            </a:rPr>
            <a:t>5. Tarih</a:t>
          </a:r>
        </a:p>
        <a:p>
          <a:pPr marL="57150" lvl="1" indent="-57150" algn="l" defTabSz="488950">
            <a:lnSpc>
              <a:spcPct val="90000"/>
            </a:lnSpc>
            <a:spcBef>
              <a:spcPct val="0"/>
            </a:spcBef>
            <a:spcAft>
              <a:spcPct val="15000"/>
            </a:spcAft>
            <a:buFont typeface="Wingdings" panose="05000000000000000000" pitchFamily="2" charset="2"/>
            <a:buChar char="q"/>
          </a:pPr>
          <a:r>
            <a:rPr lang="tr-TR" sz="1100" kern="1200" dirty="0">
              <a:latin typeface="Book Antiqua" panose="02040602050305030304" pitchFamily="18" charset="0"/>
            </a:rPr>
            <a:t>6. Temel İslam Bilimleri</a:t>
          </a:r>
        </a:p>
        <a:p>
          <a:pPr marL="57150" lvl="1" indent="-57150" algn="l" defTabSz="488950">
            <a:lnSpc>
              <a:spcPct val="90000"/>
            </a:lnSpc>
            <a:spcBef>
              <a:spcPct val="0"/>
            </a:spcBef>
            <a:spcAft>
              <a:spcPct val="15000"/>
            </a:spcAft>
            <a:buFont typeface="Wingdings" panose="05000000000000000000" pitchFamily="2" charset="2"/>
            <a:buChar char="q"/>
          </a:pPr>
          <a:r>
            <a:rPr lang="tr-TR" sz="1100" kern="1200" dirty="0">
              <a:latin typeface="Book Antiqua" panose="02040602050305030304" pitchFamily="18" charset="0"/>
            </a:rPr>
            <a:t>7. Türk Dili ve Edebiyatı</a:t>
          </a:r>
        </a:p>
      </dsp:txBody>
      <dsp:txXfrm>
        <a:off x="3374" y="484984"/>
        <a:ext cx="3290206" cy="3991401"/>
      </dsp:txXfrm>
    </dsp:sp>
    <dsp:sp modelId="{D774F917-C132-4782-83B4-5F7E7D71005E}">
      <dsp:nvSpPr>
        <dsp:cNvPr id="0" name=""/>
        <dsp:cNvSpPr/>
      </dsp:nvSpPr>
      <dsp:spPr>
        <a:xfrm>
          <a:off x="3754210" y="168184"/>
          <a:ext cx="3290206" cy="316800"/>
        </a:xfrm>
        <a:prstGeom prst="rect">
          <a:avLst/>
        </a:prstGeom>
        <a:gradFill rotWithShape="0">
          <a:gsLst>
            <a:gs pos="0">
              <a:schemeClr val="accent3">
                <a:hueOff val="1355300"/>
                <a:satOff val="50000"/>
                <a:lumOff val="-7353"/>
                <a:alphaOff val="0"/>
                <a:satMod val="103000"/>
                <a:lumMod val="102000"/>
                <a:tint val="94000"/>
              </a:schemeClr>
            </a:gs>
            <a:gs pos="50000">
              <a:schemeClr val="accent3">
                <a:hueOff val="1355300"/>
                <a:satOff val="50000"/>
                <a:lumOff val="-7353"/>
                <a:alphaOff val="0"/>
                <a:satMod val="110000"/>
                <a:lumMod val="100000"/>
                <a:shade val="100000"/>
              </a:schemeClr>
            </a:gs>
            <a:gs pos="100000">
              <a:schemeClr val="accent3">
                <a:hueOff val="1355300"/>
                <a:satOff val="50000"/>
                <a:lumOff val="-7353"/>
                <a:alphaOff val="0"/>
                <a:lumMod val="99000"/>
                <a:satMod val="120000"/>
                <a:shade val="78000"/>
              </a:schemeClr>
            </a:gs>
          </a:gsLst>
          <a:lin ang="5400000" scaled="0"/>
        </a:gradFill>
        <a:ln w="6350" cap="flat" cmpd="sng" algn="ctr">
          <a:solidFill>
            <a:schemeClr val="accent3">
              <a:hueOff val="1355300"/>
              <a:satOff val="50000"/>
              <a:lumOff val="-7353"/>
              <a:alphaOff val="0"/>
            </a:schemeClr>
          </a:solidFill>
          <a:prstDash val="solid"/>
          <a:miter lim="800000"/>
        </a:ln>
        <a:effectLst/>
      </dsp:spPr>
      <dsp:style>
        <a:lnRef idx="1">
          <a:scrgbClr r="0" g="0" b="0"/>
        </a:lnRef>
        <a:fillRef idx="3">
          <a:scrgbClr r="0" g="0" b="0"/>
        </a:fillRef>
        <a:effectRef idx="2">
          <a:scrgbClr r="0" g="0" b="0"/>
        </a:effectRef>
        <a:fontRef idx="minor">
          <a:schemeClr val="lt1"/>
        </a:fontRef>
      </dsp:style>
      <dsp:txBody>
        <a:bodyPr spcFirstLastPara="0" vert="horz" wrap="square" lIns="78232" tIns="44704" rIns="78232" bIns="44704" numCol="1" spcCol="1270" anchor="ctr" anchorCtr="0">
          <a:noAutofit/>
        </a:bodyPr>
        <a:lstStyle/>
        <a:p>
          <a:pPr marL="0" lvl="0" indent="0" algn="ctr" defTabSz="488950">
            <a:lnSpc>
              <a:spcPct val="90000"/>
            </a:lnSpc>
            <a:spcBef>
              <a:spcPct val="0"/>
            </a:spcBef>
            <a:spcAft>
              <a:spcPct val="35000"/>
            </a:spcAft>
            <a:buNone/>
          </a:pPr>
          <a:r>
            <a:rPr lang="tr-TR" sz="1100" kern="1200" dirty="0">
              <a:latin typeface="Book Antiqua" panose="02040602050305030304" pitchFamily="18" charset="0"/>
            </a:rPr>
            <a:t>Tezli Yüksek Lisans (21) 	</a:t>
          </a:r>
        </a:p>
      </dsp:txBody>
      <dsp:txXfrm>
        <a:off x="3754210" y="168184"/>
        <a:ext cx="3290206" cy="316800"/>
      </dsp:txXfrm>
    </dsp:sp>
    <dsp:sp modelId="{44CF24E5-C5A7-44C4-B368-F8362B2D974D}">
      <dsp:nvSpPr>
        <dsp:cNvPr id="0" name=""/>
        <dsp:cNvSpPr/>
      </dsp:nvSpPr>
      <dsp:spPr>
        <a:xfrm>
          <a:off x="3754210" y="484984"/>
          <a:ext cx="3290206" cy="3991401"/>
        </a:xfrm>
        <a:prstGeom prst="rect">
          <a:avLst/>
        </a:prstGeom>
        <a:solidFill>
          <a:schemeClr val="accent3">
            <a:tint val="40000"/>
            <a:alpha val="90000"/>
            <a:hueOff val="1014570"/>
            <a:satOff val="50000"/>
            <a:lumOff val="890"/>
            <a:alphaOff val="0"/>
          </a:schemeClr>
        </a:solidFill>
        <a:ln w="6350" cap="flat" cmpd="sng" algn="ctr">
          <a:solidFill>
            <a:schemeClr val="accent3">
              <a:tint val="40000"/>
              <a:alpha val="90000"/>
              <a:hueOff val="1014570"/>
              <a:satOff val="50000"/>
              <a:lumOff val="89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58674" tIns="58674" rIns="78232" bIns="88011" numCol="1" spcCol="1270" anchor="t" anchorCtr="0">
          <a:noAutofit/>
        </a:bodyPr>
        <a:lstStyle/>
        <a:p>
          <a:pPr marL="57150" lvl="1" indent="-57150" algn="l" defTabSz="488950">
            <a:lnSpc>
              <a:spcPct val="90000"/>
            </a:lnSpc>
            <a:spcBef>
              <a:spcPct val="0"/>
            </a:spcBef>
            <a:spcAft>
              <a:spcPct val="15000"/>
            </a:spcAft>
            <a:buFont typeface="Wingdings" panose="05000000000000000000" pitchFamily="2" charset="2"/>
            <a:buChar char="q"/>
          </a:pPr>
          <a:r>
            <a:rPr lang="tr-TR" sz="1100" kern="1200" dirty="0">
              <a:latin typeface="Book Antiqua" panose="02040602050305030304" pitchFamily="18" charset="0"/>
            </a:rPr>
            <a:t>1. Coğrafya</a:t>
          </a:r>
        </a:p>
        <a:p>
          <a:pPr marL="57150" lvl="1" indent="-57150" algn="l" defTabSz="488950">
            <a:lnSpc>
              <a:spcPct val="90000"/>
            </a:lnSpc>
            <a:spcBef>
              <a:spcPct val="0"/>
            </a:spcBef>
            <a:spcAft>
              <a:spcPct val="15000"/>
            </a:spcAft>
            <a:buFont typeface="Wingdings" panose="05000000000000000000" pitchFamily="2" charset="2"/>
            <a:buChar char="q"/>
          </a:pPr>
          <a:r>
            <a:rPr lang="tr-TR" sz="1100" kern="1200" dirty="0">
              <a:latin typeface="Book Antiqua" panose="02040602050305030304" pitchFamily="18" charset="0"/>
            </a:rPr>
            <a:t>2. Bölgesel Kalkınma İktisadı</a:t>
          </a:r>
        </a:p>
        <a:p>
          <a:pPr marL="57150" lvl="1" indent="-57150" algn="l" defTabSz="488950">
            <a:lnSpc>
              <a:spcPct val="90000"/>
            </a:lnSpc>
            <a:spcBef>
              <a:spcPct val="0"/>
            </a:spcBef>
            <a:spcAft>
              <a:spcPct val="15000"/>
            </a:spcAft>
            <a:buFont typeface="Wingdings" panose="05000000000000000000" pitchFamily="2" charset="2"/>
            <a:buChar char="q"/>
          </a:pPr>
          <a:r>
            <a:rPr lang="tr-TR" sz="1100" kern="1200" dirty="0">
              <a:latin typeface="Book Antiqua" panose="02040602050305030304" pitchFamily="18" charset="0"/>
            </a:rPr>
            <a:t>3. Eğitim Programları ve Öğretim</a:t>
          </a:r>
        </a:p>
        <a:p>
          <a:pPr marL="57150" lvl="1" indent="-57150" algn="l" defTabSz="488950">
            <a:lnSpc>
              <a:spcPct val="90000"/>
            </a:lnSpc>
            <a:spcBef>
              <a:spcPct val="0"/>
            </a:spcBef>
            <a:spcAft>
              <a:spcPct val="15000"/>
            </a:spcAft>
            <a:buFont typeface="Wingdings" panose="05000000000000000000" pitchFamily="2" charset="2"/>
            <a:buChar char="q"/>
          </a:pPr>
          <a:r>
            <a:rPr lang="tr-TR" sz="1100" kern="1200" dirty="0">
              <a:latin typeface="Book Antiqua" panose="02040602050305030304" pitchFamily="18" charset="0"/>
            </a:rPr>
            <a:t>4. Eğitim Yönetimi</a:t>
          </a:r>
        </a:p>
        <a:p>
          <a:pPr marL="57150" lvl="1" indent="-57150" algn="l" defTabSz="488950">
            <a:lnSpc>
              <a:spcPct val="90000"/>
            </a:lnSpc>
            <a:spcBef>
              <a:spcPct val="0"/>
            </a:spcBef>
            <a:spcAft>
              <a:spcPct val="15000"/>
            </a:spcAft>
            <a:buFont typeface="Wingdings" panose="05000000000000000000" pitchFamily="2" charset="2"/>
            <a:buChar char="q"/>
          </a:pPr>
          <a:r>
            <a:rPr lang="tr-TR" sz="1100" kern="1200" dirty="0">
              <a:latin typeface="Book Antiqua" panose="02040602050305030304" pitchFamily="18" charset="0"/>
            </a:rPr>
            <a:t>5. Felsefe ve Din Bilimleri</a:t>
          </a:r>
        </a:p>
        <a:p>
          <a:pPr marL="57150" lvl="1" indent="-57150" algn="l" defTabSz="488950">
            <a:lnSpc>
              <a:spcPct val="90000"/>
            </a:lnSpc>
            <a:spcBef>
              <a:spcPct val="0"/>
            </a:spcBef>
            <a:spcAft>
              <a:spcPct val="15000"/>
            </a:spcAft>
            <a:buFont typeface="Wingdings" panose="05000000000000000000" pitchFamily="2" charset="2"/>
            <a:buChar char="q"/>
          </a:pPr>
          <a:r>
            <a:rPr lang="tr-TR" sz="1100" kern="1200" dirty="0">
              <a:latin typeface="Book Antiqua" panose="02040602050305030304" pitchFamily="18" charset="0"/>
            </a:rPr>
            <a:t>6. İngiliz Dili Eğitimi</a:t>
          </a:r>
        </a:p>
        <a:p>
          <a:pPr marL="57150" lvl="1" indent="-57150" algn="l" defTabSz="488950">
            <a:lnSpc>
              <a:spcPct val="90000"/>
            </a:lnSpc>
            <a:spcBef>
              <a:spcPct val="0"/>
            </a:spcBef>
            <a:spcAft>
              <a:spcPct val="15000"/>
            </a:spcAft>
            <a:buFont typeface="Wingdings" panose="05000000000000000000" pitchFamily="2" charset="2"/>
            <a:buChar char="q"/>
          </a:pPr>
          <a:r>
            <a:rPr lang="tr-TR" sz="1100" kern="1200" dirty="0">
              <a:latin typeface="Book Antiqua" panose="02040602050305030304" pitchFamily="18" charset="0"/>
            </a:rPr>
            <a:t>7. İslam Tarihi ve Sanatları</a:t>
          </a:r>
        </a:p>
        <a:p>
          <a:pPr marL="57150" lvl="1" indent="-57150" algn="l" defTabSz="488950">
            <a:lnSpc>
              <a:spcPct val="90000"/>
            </a:lnSpc>
            <a:spcBef>
              <a:spcPct val="0"/>
            </a:spcBef>
            <a:spcAft>
              <a:spcPct val="15000"/>
            </a:spcAft>
            <a:buFont typeface="Wingdings" panose="05000000000000000000" pitchFamily="2" charset="2"/>
            <a:buChar char="q"/>
          </a:pPr>
          <a:r>
            <a:rPr lang="tr-TR" sz="1100" kern="1200" dirty="0">
              <a:latin typeface="Book Antiqua" panose="02040602050305030304" pitchFamily="18" charset="0"/>
            </a:rPr>
            <a:t>8. İşletme</a:t>
          </a:r>
        </a:p>
        <a:p>
          <a:pPr marL="57150" lvl="1" indent="-57150" algn="l" defTabSz="488950">
            <a:lnSpc>
              <a:spcPct val="90000"/>
            </a:lnSpc>
            <a:spcBef>
              <a:spcPct val="0"/>
            </a:spcBef>
            <a:spcAft>
              <a:spcPct val="15000"/>
            </a:spcAft>
            <a:buFont typeface="Wingdings" panose="05000000000000000000" pitchFamily="2" charset="2"/>
            <a:buChar char="q"/>
          </a:pPr>
          <a:r>
            <a:rPr lang="tr-TR" sz="1100" kern="1200" dirty="0">
              <a:latin typeface="Book Antiqua" panose="02040602050305030304" pitchFamily="18" charset="0"/>
            </a:rPr>
            <a:t>9. Siyaset Bilimi ve Kamu Yönetimi</a:t>
          </a:r>
        </a:p>
        <a:p>
          <a:pPr marL="57150" lvl="1" indent="-57150" algn="l" defTabSz="488950">
            <a:lnSpc>
              <a:spcPct val="90000"/>
            </a:lnSpc>
            <a:spcBef>
              <a:spcPct val="0"/>
            </a:spcBef>
            <a:spcAft>
              <a:spcPct val="15000"/>
            </a:spcAft>
            <a:buFont typeface="Wingdings" panose="05000000000000000000" pitchFamily="2" charset="2"/>
            <a:buChar char="q"/>
          </a:pPr>
          <a:r>
            <a:rPr lang="tr-TR" sz="1100" kern="1200" dirty="0">
              <a:latin typeface="Book Antiqua" panose="02040602050305030304" pitchFamily="18" charset="0"/>
            </a:rPr>
            <a:t>10.Maliye</a:t>
          </a:r>
        </a:p>
        <a:p>
          <a:pPr marL="57150" lvl="1" indent="-57150" algn="l" defTabSz="488950">
            <a:lnSpc>
              <a:spcPct val="90000"/>
            </a:lnSpc>
            <a:spcBef>
              <a:spcPct val="0"/>
            </a:spcBef>
            <a:spcAft>
              <a:spcPct val="15000"/>
            </a:spcAft>
            <a:buFont typeface="Wingdings" panose="05000000000000000000" pitchFamily="2" charset="2"/>
            <a:buChar char="q"/>
          </a:pPr>
          <a:r>
            <a:rPr lang="tr-TR" sz="1100" kern="1200" dirty="0">
              <a:latin typeface="Book Antiqua" panose="02040602050305030304" pitchFamily="18" charset="0"/>
            </a:rPr>
            <a:t>11. Sosyoloji</a:t>
          </a:r>
        </a:p>
        <a:p>
          <a:pPr marL="57150" lvl="1" indent="-57150" algn="l" defTabSz="488950">
            <a:lnSpc>
              <a:spcPct val="90000"/>
            </a:lnSpc>
            <a:spcBef>
              <a:spcPct val="0"/>
            </a:spcBef>
            <a:spcAft>
              <a:spcPct val="15000"/>
            </a:spcAft>
            <a:buFont typeface="Wingdings" panose="05000000000000000000" pitchFamily="2" charset="2"/>
            <a:buChar char="q"/>
          </a:pPr>
          <a:r>
            <a:rPr lang="tr-TR" sz="1100" kern="1200" dirty="0">
              <a:latin typeface="Book Antiqua" panose="02040602050305030304" pitchFamily="18" charset="0"/>
            </a:rPr>
            <a:t>12. Tarih</a:t>
          </a:r>
        </a:p>
        <a:p>
          <a:pPr marL="57150" lvl="1" indent="-57150" algn="l" defTabSz="488950">
            <a:lnSpc>
              <a:spcPct val="90000"/>
            </a:lnSpc>
            <a:spcBef>
              <a:spcPct val="0"/>
            </a:spcBef>
            <a:spcAft>
              <a:spcPct val="15000"/>
            </a:spcAft>
            <a:buFont typeface="Wingdings" panose="05000000000000000000" pitchFamily="2" charset="2"/>
            <a:buChar char="q"/>
          </a:pPr>
          <a:r>
            <a:rPr lang="tr-TR" sz="1100" kern="1200" dirty="0">
              <a:latin typeface="Book Antiqua" panose="02040602050305030304" pitchFamily="18" charset="0"/>
            </a:rPr>
            <a:t>13. Temel İslam Bilimleri</a:t>
          </a:r>
        </a:p>
        <a:p>
          <a:pPr marL="57150" lvl="1" indent="-57150" algn="l" defTabSz="488950">
            <a:lnSpc>
              <a:spcPct val="90000"/>
            </a:lnSpc>
            <a:spcBef>
              <a:spcPct val="0"/>
            </a:spcBef>
            <a:spcAft>
              <a:spcPct val="15000"/>
            </a:spcAft>
            <a:buFont typeface="Wingdings" panose="05000000000000000000" pitchFamily="2" charset="2"/>
            <a:buChar char="q"/>
          </a:pPr>
          <a:r>
            <a:rPr lang="tr-TR" sz="1100" kern="1200" dirty="0">
              <a:latin typeface="Book Antiqua" panose="02040602050305030304" pitchFamily="18" charset="0"/>
            </a:rPr>
            <a:t>14. Arap dili ve Belagatı</a:t>
          </a:r>
        </a:p>
        <a:p>
          <a:pPr marL="57150" lvl="1" indent="-57150" algn="l" defTabSz="488950">
            <a:lnSpc>
              <a:spcPct val="90000"/>
            </a:lnSpc>
            <a:spcBef>
              <a:spcPct val="0"/>
            </a:spcBef>
            <a:spcAft>
              <a:spcPct val="15000"/>
            </a:spcAft>
            <a:buFont typeface="Wingdings" panose="05000000000000000000" pitchFamily="2" charset="2"/>
            <a:buChar char="q"/>
          </a:pPr>
          <a:r>
            <a:rPr lang="tr-TR" sz="1100" kern="1200" dirty="0">
              <a:latin typeface="Book Antiqua" panose="02040602050305030304" pitchFamily="18" charset="0"/>
            </a:rPr>
            <a:t>15. Hadis</a:t>
          </a:r>
        </a:p>
        <a:p>
          <a:pPr marL="57150" lvl="1" indent="-57150" algn="l" defTabSz="488950">
            <a:lnSpc>
              <a:spcPct val="90000"/>
            </a:lnSpc>
            <a:spcBef>
              <a:spcPct val="0"/>
            </a:spcBef>
            <a:spcAft>
              <a:spcPct val="15000"/>
            </a:spcAft>
            <a:buFont typeface="Wingdings" panose="05000000000000000000" pitchFamily="2" charset="2"/>
            <a:buChar char="q"/>
          </a:pPr>
          <a:r>
            <a:rPr lang="tr-TR" sz="1100" kern="1200" dirty="0">
              <a:latin typeface="Book Antiqua" panose="02040602050305030304" pitchFamily="18" charset="0"/>
            </a:rPr>
            <a:t>16. İslam Hukuku</a:t>
          </a:r>
        </a:p>
        <a:p>
          <a:pPr marL="57150" lvl="1" indent="-57150" algn="l" defTabSz="488950">
            <a:lnSpc>
              <a:spcPct val="90000"/>
            </a:lnSpc>
            <a:spcBef>
              <a:spcPct val="0"/>
            </a:spcBef>
            <a:spcAft>
              <a:spcPct val="15000"/>
            </a:spcAft>
            <a:buFont typeface="Wingdings" panose="05000000000000000000" pitchFamily="2" charset="2"/>
            <a:buChar char="q"/>
          </a:pPr>
          <a:r>
            <a:rPr lang="tr-TR" sz="1100" kern="1200" dirty="0">
              <a:latin typeface="Book Antiqua" panose="02040602050305030304" pitchFamily="18" charset="0"/>
            </a:rPr>
            <a:t>17. Kelam</a:t>
          </a:r>
        </a:p>
        <a:p>
          <a:pPr marL="57150" lvl="1" indent="-57150" algn="l" defTabSz="488950">
            <a:lnSpc>
              <a:spcPct val="90000"/>
            </a:lnSpc>
            <a:spcBef>
              <a:spcPct val="0"/>
            </a:spcBef>
            <a:spcAft>
              <a:spcPct val="15000"/>
            </a:spcAft>
            <a:buFont typeface="Wingdings" panose="05000000000000000000" pitchFamily="2" charset="2"/>
            <a:buChar char="q"/>
          </a:pPr>
          <a:r>
            <a:rPr lang="tr-TR" sz="1100" kern="1200" dirty="0">
              <a:latin typeface="Book Antiqua" panose="02040602050305030304" pitchFamily="18" charset="0"/>
            </a:rPr>
            <a:t>18. Tefsir</a:t>
          </a:r>
        </a:p>
        <a:p>
          <a:pPr marL="57150" lvl="1" indent="-57150" algn="l" defTabSz="488950">
            <a:lnSpc>
              <a:spcPct val="90000"/>
            </a:lnSpc>
            <a:spcBef>
              <a:spcPct val="0"/>
            </a:spcBef>
            <a:spcAft>
              <a:spcPct val="15000"/>
            </a:spcAft>
            <a:buFont typeface="Wingdings" panose="05000000000000000000" pitchFamily="2" charset="2"/>
            <a:buChar char="q"/>
          </a:pPr>
          <a:r>
            <a:rPr lang="tr-TR" sz="1100" kern="1200" dirty="0">
              <a:latin typeface="Book Antiqua" panose="02040602050305030304" pitchFamily="18" charset="0"/>
            </a:rPr>
            <a:t>19. Türk Dili ve Edebiyatı</a:t>
          </a:r>
        </a:p>
        <a:p>
          <a:pPr marL="57150" lvl="1" indent="-57150" algn="l" defTabSz="488950">
            <a:lnSpc>
              <a:spcPct val="90000"/>
            </a:lnSpc>
            <a:spcBef>
              <a:spcPct val="0"/>
            </a:spcBef>
            <a:spcAft>
              <a:spcPct val="15000"/>
            </a:spcAft>
            <a:buFont typeface="Wingdings" panose="05000000000000000000" pitchFamily="2" charset="2"/>
            <a:buChar char="q"/>
          </a:pPr>
          <a:r>
            <a:rPr lang="tr-TR" sz="1100" kern="1200" dirty="0">
              <a:latin typeface="Book Antiqua" panose="02040602050305030304" pitchFamily="18" charset="0"/>
            </a:rPr>
            <a:t>20. Türkçe Eğitimi</a:t>
          </a:r>
        </a:p>
        <a:p>
          <a:pPr marL="57150" lvl="1" indent="-57150" algn="l" defTabSz="488950">
            <a:lnSpc>
              <a:spcPct val="90000"/>
            </a:lnSpc>
            <a:spcBef>
              <a:spcPct val="0"/>
            </a:spcBef>
            <a:spcAft>
              <a:spcPct val="15000"/>
            </a:spcAft>
            <a:buFont typeface="Wingdings" panose="05000000000000000000" pitchFamily="2" charset="2"/>
            <a:buChar char="q"/>
          </a:pPr>
          <a:r>
            <a:rPr lang="tr-TR" sz="1100" kern="1200" dirty="0">
              <a:latin typeface="Book Antiqua" panose="02040602050305030304" pitchFamily="18" charset="0"/>
            </a:rPr>
            <a:t>21. Sosyal Bilgiler Eğitimi</a:t>
          </a:r>
        </a:p>
      </dsp:txBody>
      <dsp:txXfrm>
        <a:off x="3754210" y="484984"/>
        <a:ext cx="3290206" cy="3991401"/>
      </dsp:txXfrm>
    </dsp:sp>
    <dsp:sp modelId="{EE8F8D82-5BD1-4B39-8FE4-5A32E3085C5C}">
      <dsp:nvSpPr>
        <dsp:cNvPr id="0" name=""/>
        <dsp:cNvSpPr/>
      </dsp:nvSpPr>
      <dsp:spPr>
        <a:xfrm>
          <a:off x="7505045" y="168184"/>
          <a:ext cx="3290206" cy="316800"/>
        </a:xfrm>
        <a:prstGeom prst="rect">
          <a:avLst/>
        </a:prstGeom>
        <a:gradFill rotWithShape="0">
          <a:gsLst>
            <a:gs pos="0">
              <a:schemeClr val="accent3">
                <a:hueOff val="2710599"/>
                <a:satOff val="100000"/>
                <a:lumOff val="-14706"/>
                <a:alphaOff val="0"/>
                <a:satMod val="103000"/>
                <a:lumMod val="102000"/>
                <a:tint val="94000"/>
              </a:schemeClr>
            </a:gs>
            <a:gs pos="50000">
              <a:schemeClr val="accent3">
                <a:hueOff val="2710599"/>
                <a:satOff val="100000"/>
                <a:lumOff val="-14706"/>
                <a:alphaOff val="0"/>
                <a:satMod val="110000"/>
                <a:lumMod val="100000"/>
                <a:shade val="100000"/>
              </a:schemeClr>
            </a:gs>
            <a:gs pos="100000">
              <a:schemeClr val="accent3">
                <a:hueOff val="2710599"/>
                <a:satOff val="100000"/>
                <a:lumOff val="-14706"/>
                <a:alphaOff val="0"/>
                <a:lumMod val="99000"/>
                <a:satMod val="120000"/>
                <a:shade val="78000"/>
              </a:schemeClr>
            </a:gs>
          </a:gsLst>
          <a:lin ang="5400000" scaled="0"/>
        </a:gradFill>
        <a:ln w="6350" cap="flat" cmpd="sng" algn="ctr">
          <a:solidFill>
            <a:schemeClr val="accent3">
              <a:hueOff val="2710599"/>
              <a:satOff val="100000"/>
              <a:lumOff val="-14706"/>
              <a:alphaOff val="0"/>
            </a:schemeClr>
          </a:solidFill>
          <a:prstDash val="solid"/>
          <a:miter lim="800000"/>
        </a:ln>
        <a:effectLst/>
      </dsp:spPr>
      <dsp:style>
        <a:lnRef idx="1">
          <a:scrgbClr r="0" g="0" b="0"/>
        </a:lnRef>
        <a:fillRef idx="3">
          <a:scrgbClr r="0" g="0" b="0"/>
        </a:fillRef>
        <a:effectRef idx="2">
          <a:scrgbClr r="0" g="0" b="0"/>
        </a:effectRef>
        <a:fontRef idx="minor">
          <a:schemeClr val="lt1"/>
        </a:fontRef>
      </dsp:style>
      <dsp:txBody>
        <a:bodyPr spcFirstLastPara="0" vert="horz" wrap="square" lIns="78232" tIns="44704" rIns="78232" bIns="44704" numCol="1" spcCol="1270" anchor="ctr" anchorCtr="0">
          <a:noAutofit/>
        </a:bodyPr>
        <a:lstStyle/>
        <a:p>
          <a:pPr marL="0" lvl="0" indent="0" algn="ctr" defTabSz="488950">
            <a:lnSpc>
              <a:spcPct val="90000"/>
            </a:lnSpc>
            <a:spcBef>
              <a:spcPct val="0"/>
            </a:spcBef>
            <a:spcAft>
              <a:spcPct val="35000"/>
            </a:spcAft>
            <a:buNone/>
          </a:pPr>
          <a:r>
            <a:rPr lang="tr-TR" sz="1100" kern="1200" dirty="0">
              <a:latin typeface="Book Antiqua" panose="02040602050305030304" pitchFamily="18" charset="0"/>
            </a:rPr>
            <a:t>Doktora (4)</a:t>
          </a:r>
        </a:p>
      </dsp:txBody>
      <dsp:txXfrm>
        <a:off x="7505045" y="168184"/>
        <a:ext cx="3290206" cy="316800"/>
      </dsp:txXfrm>
    </dsp:sp>
    <dsp:sp modelId="{3B54B9AF-DE3D-4D8D-BC08-57BC9FFF2232}">
      <dsp:nvSpPr>
        <dsp:cNvPr id="0" name=""/>
        <dsp:cNvSpPr/>
      </dsp:nvSpPr>
      <dsp:spPr>
        <a:xfrm>
          <a:off x="7505045" y="484984"/>
          <a:ext cx="3290206" cy="3991401"/>
        </a:xfrm>
        <a:prstGeom prst="rect">
          <a:avLst/>
        </a:prstGeom>
        <a:solidFill>
          <a:schemeClr val="accent3">
            <a:tint val="40000"/>
            <a:alpha val="90000"/>
            <a:hueOff val="2029141"/>
            <a:satOff val="100000"/>
            <a:lumOff val="1779"/>
            <a:alphaOff val="0"/>
          </a:schemeClr>
        </a:solidFill>
        <a:ln w="6350" cap="flat" cmpd="sng" algn="ctr">
          <a:solidFill>
            <a:schemeClr val="accent3">
              <a:tint val="40000"/>
              <a:alpha val="90000"/>
              <a:hueOff val="2029141"/>
              <a:satOff val="100000"/>
              <a:lumOff val="1779"/>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58674" tIns="58674" rIns="78232" bIns="88011" numCol="1" spcCol="1270" anchor="t" anchorCtr="0">
          <a:noAutofit/>
        </a:bodyPr>
        <a:lstStyle/>
        <a:p>
          <a:pPr marL="57150" lvl="1" indent="-57150" algn="l" defTabSz="488950">
            <a:lnSpc>
              <a:spcPct val="90000"/>
            </a:lnSpc>
            <a:spcBef>
              <a:spcPct val="0"/>
            </a:spcBef>
            <a:spcAft>
              <a:spcPct val="15000"/>
            </a:spcAft>
            <a:buFont typeface="Wingdings" panose="05000000000000000000" pitchFamily="2" charset="2"/>
            <a:buChar char="q"/>
          </a:pPr>
          <a:r>
            <a:rPr lang="tr-TR" sz="1100" kern="1200" dirty="0">
              <a:latin typeface="Book Antiqua" panose="02040602050305030304" pitchFamily="18" charset="0"/>
            </a:rPr>
            <a:t>1. Eğitim Yönetimi</a:t>
          </a:r>
        </a:p>
        <a:p>
          <a:pPr marL="57150" lvl="1" indent="-57150" algn="l" defTabSz="488950">
            <a:lnSpc>
              <a:spcPct val="90000"/>
            </a:lnSpc>
            <a:spcBef>
              <a:spcPct val="0"/>
            </a:spcBef>
            <a:spcAft>
              <a:spcPct val="15000"/>
            </a:spcAft>
            <a:buFont typeface="Wingdings" panose="05000000000000000000" pitchFamily="2" charset="2"/>
            <a:buChar char="q"/>
          </a:pPr>
          <a:r>
            <a:rPr lang="tr-TR" sz="1100" kern="1200" dirty="0">
              <a:latin typeface="Book Antiqua" panose="02040602050305030304" pitchFamily="18" charset="0"/>
            </a:rPr>
            <a:t>2. İktisat</a:t>
          </a:r>
        </a:p>
        <a:p>
          <a:pPr marL="57150" lvl="1" indent="-57150" algn="l" defTabSz="488950">
            <a:lnSpc>
              <a:spcPct val="90000"/>
            </a:lnSpc>
            <a:spcBef>
              <a:spcPct val="0"/>
            </a:spcBef>
            <a:spcAft>
              <a:spcPct val="15000"/>
            </a:spcAft>
            <a:buFont typeface="Wingdings" panose="05000000000000000000" pitchFamily="2" charset="2"/>
            <a:buChar char="q"/>
          </a:pPr>
          <a:r>
            <a:rPr lang="tr-TR" sz="1100" kern="1200" dirty="0">
              <a:latin typeface="Book Antiqua" panose="02040602050305030304" pitchFamily="18" charset="0"/>
            </a:rPr>
            <a:t>3. Temel İslam Bilimleri</a:t>
          </a:r>
        </a:p>
        <a:p>
          <a:pPr marL="57150" lvl="1" indent="-57150" algn="l" defTabSz="488950">
            <a:lnSpc>
              <a:spcPct val="90000"/>
            </a:lnSpc>
            <a:spcBef>
              <a:spcPct val="0"/>
            </a:spcBef>
            <a:spcAft>
              <a:spcPct val="15000"/>
            </a:spcAft>
            <a:buFont typeface="Wingdings" panose="05000000000000000000" pitchFamily="2" charset="2"/>
            <a:buChar char="q"/>
          </a:pPr>
          <a:r>
            <a:rPr lang="tr-TR" sz="1100" kern="1200" dirty="0">
              <a:latin typeface="Book Antiqua" panose="02040602050305030304" pitchFamily="18" charset="0"/>
            </a:rPr>
            <a:t>4. Türkçe Eğitimi</a:t>
          </a:r>
        </a:p>
      </dsp:txBody>
      <dsp:txXfrm>
        <a:off x="7505045" y="484984"/>
        <a:ext cx="3290206" cy="3991401"/>
      </dsp:txXfrm>
    </dsp:sp>
  </dsp:spTree>
</dsp:drawing>
</file>

<file path=ppt/diagrams/layout1.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bilgi Yer Tutucusu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tr-TR"/>
          </a:p>
        </p:txBody>
      </p:sp>
      <p:sp>
        <p:nvSpPr>
          <p:cNvPr id="3" name="Veri Yer Tutucusu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658429B-EE59-41F7-B954-F180555A2C09}" type="datetimeFigureOut">
              <a:rPr lang="tr-TR" smtClean="0"/>
              <a:t>24.08.2026</a:t>
            </a:fld>
            <a:endParaRPr lang="tr-TR"/>
          </a:p>
        </p:txBody>
      </p:sp>
      <p:sp>
        <p:nvSpPr>
          <p:cNvPr id="4" name="Slayt Görüntüsü Yer Tutucusu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tr-TR"/>
          </a:p>
        </p:txBody>
      </p:sp>
      <p:sp>
        <p:nvSpPr>
          <p:cNvPr id="5" name="Not Yer Tutucusu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p>
        </p:txBody>
      </p:sp>
      <p:sp>
        <p:nvSpPr>
          <p:cNvPr id="6" name="Altbilgi Yer Tutucusu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tr-TR"/>
          </a:p>
        </p:txBody>
      </p:sp>
      <p:sp>
        <p:nvSpPr>
          <p:cNvPr id="7" name="Slayt Numarası Yer Tutucusu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21BF735-C093-4715-9A24-46B2B7FBDA82}" type="slidenum">
              <a:rPr lang="tr-TR" smtClean="0"/>
              <a:t>‹#›</a:t>
            </a:fld>
            <a:endParaRPr lang="tr-TR"/>
          </a:p>
        </p:txBody>
      </p:sp>
    </p:spTree>
    <p:extLst>
      <p:ext uri="{BB962C8B-B14F-4D97-AF65-F5344CB8AC3E}">
        <p14:creationId xmlns:p14="http://schemas.microsoft.com/office/powerpoint/2010/main" val="427269987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5"/>
          </p:nvPr>
        </p:nvSpPr>
        <p:spPr/>
        <p:txBody>
          <a:bodyPr/>
          <a:lstStyle/>
          <a:p>
            <a:fld id="{621BF735-C093-4715-9A24-46B2B7FBDA82}" type="slidenum">
              <a:rPr lang="tr-TR" smtClean="0"/>
              <a:t>25</a:t>
            </a:fld>
            <a:endParaRPr lang="tr-TR"/>
          </a:p>
        </p:txBody>
      </p:sp>
    </p:spTree>
    <p:extLst>
      <p:ext uri="{BB962C8B-B14F-4D97-AF65-F5344CB8AC3E}">
        <p14:creationId xmlns:p14="http://schemas.microsoft.com/office/powerpoint/2010/main" val="264453700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5"/>
          </p:nvPr>
        </p:nvSpPr>
        <p:spPr/>
        <p:txBody>
          <a:bodyPr/>
          <a:lstStyle/>
          <a:p>
            <a:fld id="{621BF735-C093-4715-9A24-46B2B7FBDA82}" type="slidenum">
              <a:rPr lang="tr-TR" smtClean="0"/>
              <a:t>31</a:t>
            </a:fld>
            <a:endParaRPr lang="tr-TR"/>
          </a:p>
        </p:txBody>
      </p:sp>
    </p:spTree>
    <p:extLst>
      <p:ext uri="{BB962C8B-B14F-4D97-AF65-F5344CB8AC3E}">
        <p14:creationId xmlns:p14="http://schemas.microsoft.com/office/powerpoint/2010/main" val="390893113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Unvan 1"/>
          <p:cNvSpPr>
            <a:spLocks noGrp="1"/>
          </p:cNvSpPr>
          <p:nvPr>
            <p:ph type="ctrTitle"/>
          </p:nvPr>
        </p:nvSpPr>
        <p:spPr>
          <a:xfrm>
            <a:off x="1524000" y="1122363"/>
            <a:ext cx="9144000" cy="2387600"/>
          </a:xfrm>
        </p:spPr>
        <p:txBody>
          <a:bodyPr anchor="b"/>
          <a:lstStyle>
            <a:lvl1pPr algn="ctr">
              <a:defRPr sz="6000"/>
            </a:lvl1pPr>
          </a:lstStyle>
          <a:p>
            <a:r>
              <a:rPr lang="tr-TR"/>
              <a:t>Asıl başlık stili için tıklatın</a:t>
            </a:r>
          </a:p>
        </p:txBody>
      </p:sp>
      <p:sp>
        <p:nvSpPr>
          <p:cNvPr id="3" name="Alt Başlık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tr-TR"/>
              <a:t>Asıl alt başlık stilini düzenlemek için tıklayın</a:t>
            </a:r>
          </a:p>
        </p:txBody>
      </p:sp>
      <p:sp>
        <p:nvSpPr>
          <p:cNvPr id="4" name="Veri Yer Tutucusu 3"/>
          <p:cNvSpPr>
            <a:spLocks noGrp="1"/>
          </p:cNvSpPr>
          <p:nvPr>
            <p:ph type="dt" sz="half" idx="10"/>
          </p:nvPr>
        </p:nvSpPr>
        <p:spPr/>
        <p:txBody>
          <a:bodyPr/>
          <a:lstStyle/>
          <a:p>
            <a:fld id="{B0662BFA-4C2C-4A38-AADE-FD7585A05BA6}" type="datetimeFigureOut">
              <a:rPr lang="tr-TR" smtClean="0"/>
              <a:t>24.08.2026</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4559628E-6A3A-413A-86BA-B583F14BAED6}" type="slidenum">
              <a:rPr lang="tr-TR" smtClean="0"/>
              <a:t>‹#›</a:t>
            </a:fld>
            <a:endParaRPr lang="tr-TR"/>
          </a:p>
        </p:txBody>
      </p:sp>
    </p:spTree>
    <p:extLst>
      <p:ext uri="{BB962C8B-B14F-4D97-AF65-F5344CB8AC3E}">
        <p14:creationId xmlns:p14="http://schemas.microsoft.com/office/powerpoint/2010/main" val="382817598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a:t>Asıl başlık stili için tıklatın</a:t>
            </a:r>
          </a:p>
        </p:txBody>
      </p:sp>
      <p:sp>
        <p:nvSpPr>
          <p:cNvPr id="3" name="İçerik Yer Tutucusu 2"/>
          <p:cNvSpPr>
            <a:spLocks noGrp="1"/>
          </p:cNvSpPr>
          <p:nvPr>
            <p:ph idx="1"/>
          </p:nvPr>
        </p:nvSpPr>
        <p:spPr/>
        <p:txBody>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p:cNvSpPr>
            <a:spLocks noGrp="1"/>
          </p:cNvSpPr>
          <p:nvPr>
            <p:ph type="dt" sz="half" idx="10"/>
          </p:nvPr>
        </p:nvSpPr>
        <p:spPr/>
        <p:txBody>
          <a:bodyPr/>
          <a:lstStyle/>
          <a:p>
            <a:fld id="{B0662BFA-4C2C-4A38-AADE-FD7585A05BA6}" type="datetimeFigureOut">
              <a:rPr lang="tr-TR" smtClean="0"/>
              <a:t>24.08.2026</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4559628E-6A3A-413A-86BA-B583F14BAED6}" type="slidenum">
              <a:rPr lang="tr-TR" smtClean="0"/>
              <a:t>‹#›</a:t>
            </a:fld>
            <a:endParaRPr lang="tr-TR"/>
          </a:p>
        </p:txBody>
      </p:sp>
    </p:spTree>
    <p:extLst>
      <p:ext uri="{BB962C8B-B14F-4D97-AF65-F5344CB8AC3E}">
        <p14:creationId xmlns:p14="http://schemas.microsoft.com/office/powerpoint/2010/main" val="371749159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Unvan 1"/>
          <p:cNvSpPr>
            <a:spLocks noGrp="1"/>
          </p:cNvSpPr>
          <p:nvPr>
            <p:ph type="title"/>
          </p:nvPr>
        </p:nvSpPr>
        <p:spPr>
          <a:xfrm>
            <a:off x="831850" y="1709738"/>
            <a:ext cx="10515600" cy="2852737"/>
          </a:xfrm>
        </p:spPr>
        <p:txBody>
          <a:bodyPr anchor="b"/>
          <a:lstStyle>
            <a:lvl1pPr>
              <a:defRPr sz="6000"/>
            </a:lvl1pPr>
          </a:lstStyle>
          <a:p>
            <a:r>
              <a:rPr lang="tr-TR"/>
              <a:t>Asıl başlık stili için tıklatın</a:t>
            </a:r>
          </a:p>
        </p:txBody>
      </p:sp>
      <p:sp>
        <p:nvSpPr>
          <p:cNvPr id="3" name="Metin Yer Tutucusu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tr-TR"/>
              <a:t>Asıl metin stillerini düzenle</a:t>
            </a:r>
          </a:p>
        </p:txBody>
      </p:sp>
      <p:sp>
        <p:nvSpPr>
          <p:cNvPr id="4" name="Veri Yer Tutucusu 3"/>
          <p:cNvSpPr>
            <a:spLocks noGrp="1"/>
          </p:cNvSpPr>
          <p:nvPr>
            <p:ph type="dt" sz="half" idx="10"/>
          </p:nvPr>
        </p:nvSpPr>
        <p:spPr/>
        <p:txBody>
          <a:bodyPr/>
          <a:lstStyle/>
          <a:p>
            <a:fld id="{B0662BFA-4C2C-4A38-AADE-FD7585A05BA6}" type="datetimeFigureOut">
              <a:rPr lang="tr-TR" smtClean="0"/>
              <a:t>24.08.2026</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4559628E-6A3A-413A-86BA-B583F14BAED6}" type="slidenum">
              <a:rPr lang="tr-TR" smtClean="0"/>
              <a:t>‹#›</a:t>
            </a:fld>
            <a:endParaRPr lang="tr-TR"/>
          </a:p>
        </p:txBody>
      </p:sp>
    </p:spTree>
    <p:extLst>
      <p:ext uri="{BB962C8B-B14F-4D97-AF65-F5344CB8AC3E}">
        <p14:creationId xmlns:p14="http://schemas.microsoft.com/office/powerpoint/2010/main" val="47201466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a:t>Asıl başlık stili için tıklatın</a:t>
            </a:r>
          </a:p>
        </p:txBody>
      </p:sp>
      <p:sp>
        <p:nvSpPr>
          <p:cNvPr id="3" name="İçerik Yer Tutucusu 2"/>
          <p:cNvSpPr>
            <a:spLocks noGrp="1"/>
          </p:cNvSpPr>
          <p:nvPr>
            <p:ph sz="half" idx="1"/>
          </p:nvPr>
        </p:nvSpPr>
        <p:spPr>
          <a:xfrm>
            <a:off x="838200" y="1825625"/>
            <a:ext cx="5181600" cy="4351338"/>
          </a:xfrm>
        </p:spPr>
        <p:txBody>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p>
        </p:txBody>
      </p:sp>
      <p:sp>
        <p:nvSpPr>
          <p:cNvPr id="4" name="İçerik Yer Tutucusu 3"/>
          <p:cNvSpPr>
            <a:spLocks noGrp="1"/>
          </p:cNvSpPr>
          <p:nvPr>
            <p:ph sz="half" idx="2"/>
          </p:nvPr>
        </p:nvSpPr>
        <p:spPr>
          <a:xfrm>
            <a:off x="6172200" y="1825625"/>
            <a:ext cx="5181600" cy="4351338"/>
          </a:xfrm>
        </p:spPr>
        <p:txBody>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p>
        </p:txBody>
      </p:sp>
      <p:sp>
        <p:nvSpPr>
          <p:cNvPr id="5" name="Veri Yer Tutucusu 4"/>
          <p:cNvSpPr>
            <a:spLocks noGrp="1"/>
          </p:cNvSpPr>
          <p:nvPr>
            <p:ph type="dt" sz="half" idx="10"/>
          </p:nvPr>
        </p:nvSpPr>
        <p:spPr/>
        <p:txBody>
          <a:bodyPr/>
          <a:lstStyle/>
          <a:p>
            <a:fld id="{B0662BFA-4C2C-4A38-AADE-FD7585A05BA6}" type="datetimeFigureOut">
              <a:rPr lang="tr-TR" smtClean="0"/>
              <a:t>24.08.2026</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4559628E-6A3A-413A-86BA-B583F14BAED6}" type="slidenum">
              <a:rPr lang="tr-TR" smtClean="0"/>
              <a:t>‹#›</a:t>
            </a:fld>
            <a:endParaRPr lang="tr-TR"/>
          </a:p>
        </p:txBody>
      </p:sp>
    </p:spTree>
    <p:extLst>
      <p:ext uri="{BB962C8B-B14F-4D97-AF65-F5344CB8AC3E}">
        <p14:creationId xmlns:p14="http://schemas.microsoft.com/office/powerpoint/2010/main" val="341930052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Unvan 1"/>
          <p:cNvSpPr>
            <a:spLocks noGrp="1"/>
          </p:cNvSpPr>
          <p:nvPr>
            <p:ph type="title"/>
          </p:nvPr>
        </p:nvSpPr>
        <p:spPr>
          <a:xfrm>
            <a:off x="839788" y="365125"/>
            <a:ext cx="10515600" cy="1325563"/>
          </a:xfrm>
        </p:spPr>
        <p:txBody>
          <a:bodyPr/>
          <a:lstStyle/>
          <a:p>
            <a:r>
              <a:rPr lang="tr-TR"/>
              <a:t>Asıl başlık stili için tıklatın</a:t>
            </a:r>
          </a:p>
        </p:txBody>
      </p:sp>
      <p:sp>
        <p:nvSpPr>
          <p:cNvPr id="3" name="Metin Yer Tutucusu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a:t>
            </a:r>
          </a:p>
        </p:txBody>
      </p:sp>
      <p:sp>
        <p:nvSpPr>
          <p:cNvPr id="4" name="İçerik Yer Tutucusu 3"/>
          <p:cNvSpPr>
            <a:spLocks noGrp="1"/>
          </p:cNvSpPr>
          <p:nvPr>
            <p:ph sz="half" idx="2"/>
          </p:nvPr>
        </p:nvSpPr>
        <p:spPr>
          <a:xfrm>
            <a:off x="839788" y="2505075"/>
            <a:ext cx="5157787" cy="3684588"/>
          </a:xfrm>
        </p:spPr>
        <p:txBody>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p>
        </p:txBody>
      </p:sp>
      <p:sp>
        <p:nvSpPr>
          <p:cNvPr id="5" name="Metin Yer Tutucusu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a:t>
            </a:r>
          </a:p>
        </p:txBody>
      </p:sp>
      <p:sp>
        <p:nvSpPr>
          <p:cNvPr id="6" name="İçerik Yer Tutucusu 5"/>
          <p:cNvSpPr>
            <a:spLocks noGrp="1"/>
          </p:cNvSpPr>
          <p:nvPr>
            <p:ph sz="quarter" idx="4"/>
          </p:nvPr>
        </p:nvSpPr>
        <p:spPr>
          <a:xfrm>
            <a:off x="6172200" y="2505075"/>
            <a:ext cx="5183188" cy="3684588"/>
          </a:xfrm>
        </p:spPr>
        <p:txBody>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p>
        </p:txBody>
      </p:sp>
      <p:sp>
        <p:nvSpPr>
          <p:cNvPr id="7" name="Veri Yer Tutucusu 6"/>
          <p:cNvSpPr>
            <a:spLocks noGrp="1"/>
          </p:cNvSpPr>
          <p:nvPr>
            <p:ph type="dt" sz="half" idx="10"/>
          </p:nvPr>
        </p:nvSpPr>
        <p:spPr/>
        <p:txBody>
          <a:bodyPr/>
          <a:lstStyle/>
          <a:p>
            <a:fld id="{B0662BFA-4C2C-4A38-AADE-FD7585A05BA6}" type="datetimeFigureOut">
              <a:rPr lang="tr-TR" smtClean="0"/>
              <a:t>24.08.2026</a:t>
            </a:fld>
            <a:endParaRPr lang="tr-TR"/>
          </a:p>
        </p:txBody>
      </p:sp>
      <p:sp>
        <p:nvSpPr>
          <p:cNvPr id="8" name="Altbilgi Yer Tutucusu 7"/>
          <p:cNvSpPr>
            <a:spLocks noGrp="1"/>
          </p:cNvSpPr>
          <p:nvPr>
            <p:ph type="ftr" sz="quarter" idx="11"/>
          </p:nvPr>
        </p:nvSpPr>
        <p:spPr/>
        <p:txBody>
          <a:bodyPr/>
          <a:lstStyle/>
          <a:p>
            <a:endParaRPr lang="tr-TR"/>
          </a:p>
        </p:txBody>
      </p:sp>
      <p:sp>
        <p:nvSpPr>
          <p:cNvPr id="9" name="Slayt Numarası Yer Tutucusu 8"/>
          <p:cNvSpPr>
            <a:spLocks noGrp="1"/>
          </p:cNvSpPr>
          <p:nvPr>
            <p:ph type="sldNum" sz="quarter" idx="12"/>
          </p:nvPr>
        </p:nvSpPr>
        <p:spPr/>
        <p:txBody>
          <a:bodyPr/>
          <a:lstStyle/>
          <a:p>
            <a:fld id="{4559628E-6A3A-413A-86BA-B583F14BAED6}" type="slidenum">
              <a:rPr lang="tr-TR" smtClean="0"/>
              <a:t>‹#›</a:t>
            </a:fld>
            <a:endParaRPr lang="tr-TR"/>
          </a:p>
        </p:txBody>
      </p:sp>
    </p:spTree>
    <p:extLst>
      <p:ext uri="{BB962C8B-B14F-4D97-AF65-F5344CB8AC3E}">
        <p14:creationId xmlns:p14="http://schemas.microsoft.com/office/powerpoint/2010/main" val="95320565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a:t>Asıl başlık stili için tıklatın</a:t>
            </a:r>
          </a:p>
        </p:txBody>
      </p:sp>
      <p:sp>
        <p:nvSpPr>
          <p:cNvPr id="3" name="Veri Yer Tutucusu 2"/>
          <p:cNvSpPr>
            <a:spLocks noGrp="1"/>
          </p:cNvSpPr>
          <p:nvPr>
            <p:ph type="dt" sz="half" idx="10"/>
          </p:nvPr>
        </p:nvSpPr>
        <p:spPr/>
        <p:txBody>
          <a:bodyPr/>
          <a:lstStyle/>
          <a:p>
            <a:fld id="{B0662BFA-4C2C-4A38-AADE-FD7585A05BA6}" type="datetimeFigureOut">
              <a:rPr lang="tr-TR" smtClean="0"/>
              <a:t>24.08.2026</a:t>
            </a:fld>
            <a:endParaRPr lang="tr-TR"/>
          </a:p>
        </p:txBody>
      </p:sp>
      <p:sp>
        <p:nvSpPr>
          <p:cNvPr id="4" name="Altbilgi Yer Tutucusu 3"/>
          <p:cNvSpPr>
            <a:spLocks noGrp="1"/>
          </p:cNvSpPr>
          <p:nvPr>
            <p:ph type="ftr" sz="quarter" idx="11"/>
          </p:nvPr>
        </p:nvSpPr>
        <p:spPr/>
        <p:txBody>
          <a:bodyPr/>
          <a:lstStyle/>
          <a:p>
            <a:endParaRPr lang="tr-TR"/>
          </a:p>
        </p:txBody>
      </p:sp>
      <p:sp>
        <p:nvSpPr>
          <p:cNvPr id="5" name="Slayt Numarası Yer Tutucusu 4"/>
          <p:cNvSpPr>
            <a:spLocks noGrp="1"/>
          </p:cNvSpPr>
          <p:nvPr>
            <p:ph type="sldNum" sz="quarter" idx="12"/>
          </p:nvPr>
        </p:nvSpPr>
        <p:spPr/>
        <p:txBody>
          <a:bodyPr/>
          <a:lstStyle/>
          <a:p>
            <a:fld id="{4559628E-6A3A-413A-86BA-B583F14BAED6}" type="slidenum">
              <a:rPr lang="tr-TR" smtClean="0"/>
              <a:t>‹#›</a:t>
            </a:fld>
            <a:endParaRPr lang="tr-TR"/>
          </a:p>
        </p:txBody>
      </p:sp>
    </p:spTree>
    <p:extLst>
      <p:ext uri="{BB962C8B-B14F-4D97-AF65-F5344CB8AC3E}">
        <p14:creationId xmlns:p14="http://schemas.microsoft.com/office/powerpoint/2010/main" val="380040891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Veri Yer Tutucusu 1"/>
          <p:cNvSpPr>
            <a:spLocks noGrp="1"/>
          </p:cNvSpPr>
          <p:nvPr>
            <p:ph type="dt" sz="half" idx="10"/>
          </p:nvPr>
        </p:nvSpPr>
        <p:spPr/>
        <p:txBody>
          <a:bodyPr/>
          <a:lstStyle/>
          <a:p>
            <a:fld id="{B0662BFA-4C2C-4A38-AADE-FD7585A05BA6}" type="datetimeFigureOut">
              <a:rPr lang="tr-TR" smtClean="0"/>
              <a:t>24.08.2026</a:t>
            </a:fld>
            <a:endParaRPr lang="tr-TR"/>
          </a:p>
        </p:txBody>
      </p:sp>
      <p:sp>
        <p:nvSpPr>
          <p:cNvPr id="3" name="Altbilgi Yer Tutucusu 2"/>
          <p:cNvSpPr>
            <a:spLocks noGrp="1"/>
          </p:cNvSpPr>
          <p:nvPr>
            <p:ph type="ftr" sz="quarter" idx="11"/>
          </p:nvPr>
        </p:nvSpPr>
        <p:spPr/>
        <p:txBody>
          <a:bodyPr/>
          <a:lstStyle/>
          <a:p>
            <a:endParaRPr lang="tr-TR"/>
          </a:p>
        </p:txBody>
      </p:sp>
      <p:sp>
        <p:nvSpPr>
          <p:cNvPr id="4" name="Slayt Numarası Yer Tutucusu 3"/>
          <p:cNvSpPr>
            <a:spLocks noGrp="1"/>
          </p:cNvSpPr>
          <p:nvPr>
            <p:ph type="sldNum" sz="quarter" idx="12"/>
          </p:nvPr>
        </p:nvSpPr>
        <p:spPr/>
        <p:txBody>
          <a:bodyPr/>
          <a:lstStyle/>
          <a:p>
            <a:fld id="{4559628E-6A3A-413A-86BA-B583F14BAED6}" type="slidenum">
              <a:rPr lang="tr-TR" smtClean="0"/>
              <a:t>‹#›</a:t>
            </a:fld>
            <a:endParaRPr lang="tr-TR"/>
          </a:p>
        </p:txBody>
      </p:sp>
    </p:spTree>
    <p:extLst>
      <p:ext uri="{BB962C8B-B14F-4D97-AF65-F5344CB8AC3E}">
        <p14:creationId xmlns:p14="http://schemas.microsoft.com/office/powerpoint/2010/main" val="251500965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Unvan 1"/>
          <p:cNvSpPr>
            <a:spLocks noGrp="1"/>
          </p:cNvSpPr>
          <p:nvPr>
            <p:ph type="title"/>
          </p:nvPr>
        </p:nvSpPr>
        <p:spPr>
          <a:xfrm>
            <a:off x="839788" y="457200"/>
            <a:ext cx="3932237" cy="1600200"/>
          </a:xfrm>
        </p:spPr>
        <p:txBody>
          <a:bodyPr anchor="b"/>
          <a:lstStyle>
            <a:lvl1pPr>
              <a:defRPr sz="3200"/>
            </a:lvl1pPr>
          </a:lstStyle>
          <a:p>
            <a:r>
              <a:rPr lang="tr-TR"/>
              <a:t>Asıl başlık stili için tıklatın</a:t>
            </a:r>
          </a:p>
        </p:txBody>
      </p:sp>
      <p:sp>
        <p:nvSpPr>
          <p:cNvPr id="3" name="İçerik Yer Tutucusu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p>
        </p:txBody>
      </p:sp>
      <p:sp>
        <p:nvSpPr>
          <p:cNvPr id="4" name="Metin Yer Tutucusu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a:t>
            </a:r>
          </a:p>
        </p:txBody>
      </p:sp>
      <p:sp>
        <p:nvSpPr>
          <p:cNvPr id="5" name="Veri Yer Tutucusu 4"/>
          <p:cNvSpPr>
            <a:spLocks noGrp="1"/>
          </p:cNvSpPr>
          <p:nvPr>
            <p:ph type="dt" sz="half" idx="10"/>
          </p:nvPr>
        </p:nvSpPr>
        <p:spPr/>
        <p:txBody>
          <a:bodyPr/>
          <a:lstStyle/>
          <a:p>
            <a:fld id="{B0662BFA-4C2C-4A38-AADE-FD7585A05BA6}" type="datetimeFigureOut">
              <a:rPr lang="tr-TR" smtClean="0"/>
              <a:t>24.08.2026</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4559628E-6A3A-413A-86BA-B583F14BAED6}" type="slidenum">
              <a:rPr lang="tr-TR" smtClean="0"/>
              <a:t>‹#›</a:t>
            </a:fld>
            <a:endParaRPr lang="tr-TR"/>
          </a:p>
        </p:txBody>
      </p:sp>
    </p:spTree>
    <p:extLst>
      <p:ext uri="{BB962C8B-B14F-4D97-AF65-F5344CB8AC3E}">
        <p14:creationId xmlns:p14="http://schemas.microsoft.com/office/powerpoint/2010/main" val="311044294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Unvan 1"/>
          <p:cNvSpPr>
            <a:spLocks noGrp="1"/>
          </p:cNvSpPr>
          <p:nvPr>
            <p:ph type="title"/>
          </p:nvPr>
        </p:nvSpPr>
        <p:spPr>
          <a:xfrm>
            <a:off x="839788" y="457200"/>
            <a:ext cx="3932237" cy="1600200"/>
          </a:xfrm>
        </p:spPr>
        <p:txBody>
          <a:bodyPr anchor="b"/>
          <a:lstStyle>
            <a:lvl1pPr>
              <a:defRPr sz="3200"/>
            </a:lvl1pPr>
          </a:lstStyle>
          <a:p>
            <a:r>
              <a:rPr lang="tr-TR"/>
              <a:t>Asıl başlık stili için tıklatın</a:t>
            </a:r>
          </a:p>
        </p:txBody>
      </p:sp>
      <p:sp>
        <p:nvSpPr>
          <p:cNvPr id="3" name="Resim Yer Tutucusu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tr-TR"/>
              <a:t>Resim eklemek için simgeyi tıklatın</a:t>
            </a:r>
          </a:p>
        </p:txBody>
      </p:sp>
      <p:sp>
        <p:nvSpPr>
          <p:cNvPr id="4" name="Metin Yer Tutucusu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a:t>
            </a:r>
          </a:p>
        </p:txBody>
      </p:sp>
      <p:sp>
        <p:nvSpPr>
          <p:cNvPr id="5" name="Veri Yer Tutucusu 4"/>
          <p:cNvSpPr>
            <a:spLocks noGrp="1"/>
          </p:cNvSpPr>
          <p:nvPr>
            <p:ph type="dt" sz="half" idx="10"/>
          </p:nvPr>
        </p:nvSpPr>
        <p:spPr/>
        <p:txBody>
          <a:bodyPr/>
          <a:lstStyle/>
          <a:p>
            <a:fld id="{B0662BFA-4C2C-4A38-AADE-FD7585A05BA6}" type="datetimeFigureOut">
              <a:rPr lang="tr-TR" smtClean="0"/>
              <a:t>24.08.2026</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4559628E-6A3A-413A-86BA-B583F14BAED6}" type="slidenum">
              <a:rPr lang="tr-TR" smtClean="0"/>
              <a:t>‹#›</a:t>
            </a:fld>
            <a:endParaRPr lang="tr-TR"/>
          </a:p>
        </p:txBody>
      </p:sp>
    </p:spTree>
    <p:extLst>
      <p:ext uri="{BB962C8B-B14F-4D97-AF65-F5344CB8AC3E}">
        <p14:creationId xmlns:p14="http://schemas.microsoft.com/office/powerpoint/2010/main" val="424537105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a:t>Asıl başlık stili için tıklatın</a:t>
            </a:r>
          </a:p>
        </p:txBody>
      </p:sp>
      <p:sp>
        <p:nvSpPr>
          <p:cNvPr id="3" name="Dikey Metin Yer Tutucusu 2"/>
          <p:cNvSpPr>
            <a:spLocks noGrp="1"/>
          </p:cNvSpPr>
          <p:nvPr>
            <p:ph type="body" orient="vert" idx="1"/>
          </p:nvPr>
        </p:nvSpPr>
        <p:spPr/>
        <p:txBody>
          <a:bodyPr vert="eaVert"/>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p:cNvSpPr>
            <a:spLocks noGrp="1"/>
          </p:cNvSpPr>
          <p:nvPr>
            <p:ph type="dt" sz="half" idx="10"/>
          </p:nvPr>
        </p:nvSpPr>
        <p:spPr/>
        <p:txBody>
          <a:bodyPr/>
          <a:lstStyle/>
          <a:p>
            <a:fld id="{B0662BFA-4C2C-4A38-AADE-FD7585A05BA6}" type="datetimeFigureOut">
              <a:rPr lang="tr-TR" smtClean="0"/>
              <a:t>24.08.2026</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4559628E-6A3A-413A-86BA-B583F14BAED6}" type="slidenum">
              <a:rPr lang="tr-TR" smtClean="0"/>
              <a:t>‹#›</a:t>
            </a:fld>
            <a:endParaRPr lang="tr-TR"/>
          </a:p>
        </p:txBody>
      </p:sp>
    </p:spTree>
    <p:extLst>
      <p:ext uri="{BB962C8B-B14F-4D97-AF65-F5344CB8AC3E}">
        <p14:creationId xmlns:p14="http://schemas.microsoft.com/office/powerpoint/2010/main" val="275592602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Dikey Başlık 1"/>
          <p:cNvSpPr>
            <a:spLocks noGrp="1"/>
          </p:cNvSpPr>
          <p:nvPr>
            <p:ph type="title" orient="vert"/>
          </p:nvPr>
        </p:nvSpPr>
        <p:spPr>
          <a:xfrm>
            <a:off x="8724900" y="365125"/>
            <a:ext cx="2628900" cy="5811838"/>
          </a:xfrm>
        </p:spPr>
        <p:txBody>
          <a:bodyPr vert="eaVert"/>
          <a:lstStyle/>
          <a:p>
            <a:r>
              <a:rPr lang="tr-TR"/>
              <a:t>Asıl başlık stili için tıklatın</a:t>
            </a:r>
          </a:p>
        </p:txBody>
      </p:sp>
      <p:sp>
        <p:nvSpPr>
          <p:cNvPr id="3" name="Dikey Metin Yer Tutucusu 2"/>
          <p:cNvSpPr>
            <a:spLocks noGrp="1"/>
          </p:cNvSpPr>
          <p:nvPr>
            <p:ph type="body" orient="vert" idx="1"/>
          </p:nvPr>
        </p:nvSpPr>
        <p:spPr>
          <a:xfrm>
            <a:off x="838200" y="365125"/>
            <a:ext cx="7734300" cy="5811838"/>
          </a:xfrm>
        </p:spPr>
        <p:txBody>
          <a:bodyPr vert="eaVert"/>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p:cNvSpPr>
            <a:spLocks noGrp="1"/>
          </p:cNvSpPr>
          <p:nvPr>
            <p:ph type="dt" sz="half" idx="10"/>
          </p:nvPr>
        </p:nvSpPr>
        <p:spPr/>
        <p:txBody>
          <a:bodyPr/>
          <a:lstStyle/>
          <a:p>
            <a:fld id="{B0662BFA-4C2C-4A38-AADE-FD7585A05BA6}" type="datetimeFigureOut">
              <a:rPr lang="tr-TR" smtClean="0"/>
              <a:t>24.08.2026</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4559628E-6A3A-413A-86BA-B583F14BAED6}" type="slidenum">
              <a:rPr lang="tr-TR" smtClean="0"/>
              <a:t>‹#›</a:t>
            </a:fld>
            <a:endParaRPr lang="tr-TR"/>
          </a:p>
        </p:txBody>
      </p:sp>
    </p:spTree>
    <p:extLst>
      <p:ext uri="{BB962C8B-B14F-4D97-AF65-F5344CB8AC3E}">
        <p14:creationId xmlns:p14="http://schemas.microsoft.com/office/powerpoint/2010/main" val="338261231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7B4C3A-F7FA-1AFD-DA77-03CE8F0B794E}"/>
              </a:ext>
            </a:extLst>
          </p:cNvPr>
          <p:cNvSpPr>
            <a:spLocks noGrp="1"/>
          </p:cNvSpPr>
          <p:nvPr>
            <p:ph type="title" hasCustomPrompt="1"/>
          </p:nvPr>
        </p:nvSpPr>
        <p:spPr>
          <a:xfrm>
            <a:off x="1663700" y="625987"/>
            <a:ext cx="7264400" cy="358156"/>
          </a:xfrm>
        </p:spPr>
        <p:txBody>
          <a:bodyPr>
            <a:normAutofit/>
          </a:bodyPr>
          <a:lstStyle>
            <a:lvl1pPr algn="ctr">
              <a:defRPr sz="2200" b="1"/>
            </a:lvl1pPr>
          </a:lstStyle>
          <a:p>
            <a:r>
              <a:rPr lang="tr-TR" dirty="0"/>
              <a:t>BİRİM YÖNETİMİ</a:t>
            </a:r>
          </a:p>
        </p:txBody>
      </p:sp>
      <p:sp>
        <p:nvSpPr>
          <p:cNvPr id="3" name="Date Placeholder 2">
            <a:extLst>
              <a:ext uri="{FF2B5EF4-FFF2-40B4-BE49-F238E27FC236}">
                <a16:creationId xmlns:a16="http://schemas.microsoft.com/office/drawing/2014/main" id="{E00D2068-4533-54BB-128A-8F3C3786D223}"/>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9C6F7165-3F3F-4AEF-90AD-61FBA5020117}" type="datetimeFigureOut">
              <a:rPr kumimoji="0" lang="tr-TR"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24.08.2026</a:t>
            </a:fld>
            <a:endParaRPr kumimoji="0" lang="tr-TR"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4" name="Footer Placeholder 3">
            <a:extLst>
              <a:ext uri="{FF2B5EF4-FFF2-40B4-BE49-F238E27FC236}">
                <a16:creationId xmlns:a16="http://schemas.microsoft.com/office/drawing/2014/main" id="{A326A481-76F4-4D93-3375-A7C748233ECF}"/>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tr-TR"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5" name="Slide Number Placeholder 4">
            <a:extLst>
              <a:ext uri="{FF2B5EF4-FFF2-40B4-BE49-F238E27FC236}">
                <a16:creationId xmlns:a16="http://schemas.microsoft.com/office/drawing/2014/main" id="{D2A76DFE-4A56-BA20-568A-A7795D1A509D}"/>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3BF8EA4-8A69-4270-8123-1D095C65A064}" type="slidenum">
              <a:rPr kumimoji="0" lang="tr-TR"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tr-TR"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12" name="Freeform: Shape 11">
            <a:extLst>
              <a:ext uri="{FF2B5EF4-FFF2-40B4-BE49-F238E27FC236}">
                <a16:creationId xmlns:a16="http://schemas.microsoft.com/office/drawing/2014/main" id="{F1D3786B-5DA8-BB80-3398-76C68A3F4CAB}"/>
              </a:ext>
            </a:extLst>
          </p:cNvPr>
          <p:cNvSpPr/>
          <p:nvPr/>
        </p:nvSpPr>
        <p:spPr>
          <a:xfrm>
            <a:off x="4189128" y="3111652"/>
            <a:ext cx="2213544" cy="404659"/>
          </a:xfrm>
          <a:custGeom>
            <a:avLst/>
            <a:gdLst>
              <a:gd name="connsiteX0" fmla="*/ 0 w 4674474"/>
              <a:gd name="connsiteY0" fmla="*/ 0 h 2372430"/>
              <a:gd name="connsiteX1" fmla="*/ 4674474 w 4674474"/>
              <a:gd name="connsiteY1" fmla="*/ 0 h 2372430"/>
              <a:gd name="connsiteX2" fmla="*/ 4674474 w 4674474"/>
              <a:gd name="connsiteY2" fmla="*/ 2372430 h 2372430"/>
              <a:gd name="connsiteX3" fmla="*/ 0 w 4674474"/>
              <a:gd name="connsiteY3" fmla="*/ 2372430 h 2372430"/>
              <a:gd name="connsiteX4" fmla="*/ 0 w 4674474"/>
              <a:gd name="connsiteY4" fmla="*/ 0 h 237243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674474" h="2372430">
                <a:moveTo>
                  <a:pt x="0" y="0"/>
                </a:moveTo>
                <a:lnTo>
                  <a:pt x="4674474" y="0"/>
                </a:lnTo>
                <a:lnTo>
                  <a:pt x="4674474" y="2372430"/>
                </a:lnTo>
                <a:lnTo>
                  <a:pt x="0" y="2372430"/>
                </a:lnTo>
                <a:lnTo>
                  <a:pt x="0" y="0"/>
                </a:lnTo>
                <a:close/>
              </a:path>
            </a:pathLst>
          </a:custGeom>
          <a:solidFill>
            <a:schemeClr val="accent2"/>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904973" tIns="41275" rIns="41275" bIns="41275" numCol="1" spcCol="1270" anchor="ctr" anchorCtr="0">
            <a:noAutofit/>
          </a:bodyPr>
          <a:lstStyle/>
          <a:p>
            <a:pPr marL="0" lvl="0" indent="0" algn="ctr" defTabSz="2889250">
              <a:lnSpc>
                <a:spcPct val="90000"/>
              </a:lnSpc>
              <a:spcBef>
                <a:spcPct val="0"/>
              </a:spcBef>
              <a:spcAft>
                <a:spcPct val="35000"/>
              </a:spcAft>
              <a:buNone/>
            </a:pPr>
            <a:endParaRPr lang="tr-TR" sz="1200" kern="1200" dirty="0">
              <a:solidFill>
                <a:schemeClr val="tx1"/>
              </a:solidFill>
            </a:endParaRPr>
          </a:p>
        </p:txBody>
      </p:sp>
      <p:sp>
        <p:nvSpPr>
          <p:cNvPr id="13" name="Rectangle 12">
            <a:extLst>
              <a:ext uri="{FF2B5EF4-FFF2-40B4-BE49-F238E27FC236}">
                <a16:creationId xmlns:a16="http://schemas.microsoft.com/office/drawing/2014/main" id="{41587F53-7D96-22EA-F7F0-03C5BC7B0799}"/>
              </a:ext>
            </a:extLst>
          </p:cNvPr>
          <p:cNvSpPr>
            <a:spLocks noChangeAspect="1"/>
          </p:cNvSpPr>
          <p:nvPr/>
        </p:nvSpPr>
        <p:spPr>
          <a:xfrm>
            <a:off x="4412857" y="1020837"/>
            <a:ext cx="1539319" cy="2082111"/>
          </a:xfrm>
          <a:prstGeom prst="rect">
            <a:avLst/>
          </a:prstGeom>
          <a:solidFill>
            <a:schemeClr val="accent1">
              <a:tint val="50000"/>
              <a:hueOff val="0"/>
              <a:satOff val="0"/>
              <a:lumOff val="0"/>
            </a:schemeClr>
          </a:solidFill>
        </p:spPr>
        <p:style>
          <a:lnRef idx="2">
            <a:schemeClr val="lt1">
              <a:hueOff val="0"/>
              <a:satOff val="0"/>
              <a:lumOff val="0"/>
              <a:alphaOff val="0"/>
            </a:schemeClr>
          </a:lnRef>
          <a:fillRef idx="1">
            <a:schemeClr val="accent1">
              <a:tint val="50000"/>
              <a:hueOff val="0"/>
              <a:satOff val="0"/>
              <a:lumOff val="0"/>
              <a:alphaOff val="0"/>
            </a:schemeClr>
          </a:fillRef>
          <a:effectRef idx="0">
            <a:schemeClr val="accent1">
              <a:tint val="50000"/>
              <a:hueOff val="0"/>
              <a:satOff val="0"/>
              <a:lumOff val="0"/>
              <a:alphaOff val="0"/>
            </a:schemeClr>
          </a:effectRef>
          <a:fontRef idx="minor">
            <a:schemeClr val="lt1">
              <a:hueOff val="0"/>
              <a:satOff val="0"/>
              <a:lumOff val="0"/>
              <a:alphaOff val="0"/>
            </a:schemeClr>
          </a:fontRef>
        </p:style>
        <p:txBody>
          <a:bodyPr wrap="none"/>
          <a:lstStyle/>
          <a:p>
            <a:endParaRPr lang="tr-TR"/>
          </a:p>
        </p:txBody>
      </p:sp>
      <p:sp>
        <p:nvSpPr>
          <p:cNvPr id="17" name="Text Placeholder 16">
            <a:extLst>
              <a:ext uri="{FF2B5EF4-FFF2-40B4-BE49-F238E27FC236}">
                <a16:creationId xmlns:a16="http://schemas.microsoft.com/office/drawing/2014/main" id="{DBCDA8D7-10EC-A266-FF4B-726BECBB37C8}"/>
              </a:ext>
            </a:extLst>
          </p:cNvPr>
          <p:cNvSpPr>
            <a:spLocks noGrp="1"/>
          </p:cNvSpPr>
          <p:nvPr>
            <p:ph type="body" sz="quarter" idx="13" hasCustomPrompt="1"/>
          </p:nvPr>
        </p:nvSpPr>
        <p:spPr>
          <a:xfrm>
            <a:off x="4197499" y="3110089"/>
            <a:ext cx="2159748" cy="380103"/>
          </a:xfrm>
        </p:spPr>
        <p:txBody>
          <a:bodyPr>
            <a:normAutofit/>
          </a:bodyPr>
          <a:lstStyle>
            <a:lvl1pPr marL="0" indent="0" algn="ctr">
              <a:lnSpc>
                <a:spcPct val="100000"/>
              </a:lnSpc>
              <a:spcBef>
                <a:spcPts val="0"/>
              </a:spcBef>
              <a:buNone/>
              <a:defRPr sz="1200" b="1"/>
            </a:lvl1pPr>
            <a:lvl2pPr>
              <a:defRPr sz="1200"/>
            </a:lvl2pPr>
            <a:lvl3pPr>
              <a:defRPr sz="1200"/>
            </a:lvl3pPr>
            <a:lvl4pPr>
              <a:defRPr sz="1200"/>
            </a:lvl4pPr>
            <a:lvl5pPr>
              <a:defRPr sz="1200"/>
            </a:lvl5pPr>
          </a:lstStyle>
          <a:p>
            <a:pPr lvl="0"/>
            <a:r>
              <a:rPr lang="tr-TR" dirty="0"/>
              <a:t>Ad Soyad (Dekan)</a:t>
            </a:r>
          </a:p>
        </p:txBody>
      </p:sp>
      <p:sp>
        <p:nvSpPr>
          <p:cNvPr id="19" name="Picture Placeholder 18">
            <a:extLst>
              <a:ext uri="{FF2B5EF4-FFF2-40B4-BE49-F238E27FC236}">
                <a16:creationId xmlns:a16="http://schemas.microsoft.com/office/drawing/2014/main" id="{6632F21A-A4B9-AE03-D0B7-90D9C8127E7E}"/>
              </a:ext>
            </a:extLst>
          </p:cNvPr>
          <p:cNvSpPr>
            <a:spLocks noGrp="1"/>
          </p:cNvSpPr>
          <p:nvPr>
            <p:ph type="pic" sz="quarter" idx="14" hasCustomPrompt="1"/>
          </p:nvPr>
        </p:nvSpPr>
        <p:spPr>
          <a:xfrm>
            <a:off x="4463101" y="1026414"/>
            <a:ext cx="1489075" cy="2057556"/>
          </a:xfrm>
        </p:spPr>
        <p:txBody>
          <a:bodyPr/>
          <a:lstStyle>
            <a:lvl1pPr>
              <a:defRPr/>
            </a:lvl1pPr>
          </a:lstStyle>
          <a:p>
            <a:r>
              <a:rPr lang="tr-TR" dirty="0"/>
              <a:t>Resim ekleyiniz</a:t>
            </a:r>
          </a:p>
        </p:txBody>
      </p:sp>
      <p:grpSp>
        <p:nvGrpSpPr>
          <p:cNvPr id="20" name="Group 19">
            <a:extLst>
              <a:ext uri="{FF2B5EF4-FFF2-40B4-BE49-F238E27FC236}">
                <a16:creationId xmlns:a16="http://schemas.microsoft.com/office/drawing/2014/main" id="{F7601A60-E7AF-2A68-DF40-E7A228F661D9}"/>
              </a:ext>
            </a:extLst>
          </p:cNvPr>
          <p:cNvGrpSpPr/>
          <p:nvPr/>
        </p:nvGrpSpPr>
        <p:grpSpPr>
          <a:xfrm>
            <a:off x="849206" y="3632068"/>
            <a:ext cx="2213544" cy="2418810"/>
            <a:chOff x="4151792" y="1113007"/>
            <a:chExt cx="2329566" cy="2509299"/>
          </a:xfrm>
        </p:grpSpPr>
        <p:sp>
          <p:nvSpPr>
            <p:cNvPr id="21" name="Freeform: Shape 20">
              <a:extLst>
                <a:ext uri="{FF2B5EF4-FFF2-40B4-BE49-F238E27FC236}">
                  <a16:creationId xmlns:a16="http://schemas.microsoft.com/office/drawing/2014/main" id="{0183A604-EAE7-AF05-9667-E769186EFC0B}"/>
                </a:ext>
              </a:extLst>
            </p:cNvPr>
            <p:cNvSpPr/>
            <p:nvPr/>
          </p:nvSpPr>
          <p:spPr>
            <a:xfrm>
              <a:off x="4151792" y="3202509"/>
              <a:ext cx="2329566" cy="419797"/>
            </a:xfrm>
            <a:custGeom>
              <a:avLst/>
              <a:gdLst>
                <a:gd name="connsiteX0" fmla="*/ 0 w 4674474"/>
                <a:gd name="connsiteY0" fmla="*/ 0 h 2372430"/>
                <a:gd name="connsiteX1" fmla="*/ 4674474 w 4674474"/>
                <a:gd name="connsiteY1" fmla="*/ 0 h 2372430"/>
                <a:gd name="connsiteX2" fmla="*/ 4674474 w 4674474"/>
                <a:gd name="connsiteY2" fmla="*/ 2372430 h 2372430"/>
                <a:gd name="connsiteX3" fmla="*/ 0 w 4674474"/>
                <a:gd name="connsiteY3" fmla="*/ 2372430 h 2372430"/>
                <a:gd name="connsiteX4" fmla="*/ 0 w 4674474"/>
                <a:gd name="connsiteY4" fmla="*/ 0 h 237243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674474" h="2372430">
                  <a:moveTo>
                    <a:pt x="0" y="0"/>
                  </a:moveTo>
                  <a:lnTo>
                    <a:pt x="4674474" y="0"/>
                  </a:lnTo>
                  <a:lnTo>
                    <a:pt x="4674474" y="2372430"/>
                  </a:lnTo>
                  <a:lnTo>
                    <a:pt x="0" y="2372430"/>
                  </a:lnTo>
                  <a:lnTo>
                    <a:pt x="0" y="0"/>
                  </a:lnTo>
                  <a:close/>
                </a:path>
              </a:pathLst>
            </a:custGeom>
            <a:solidFill>
              <a:schemeClr val="accent2">
                <a:lumMod val="60000"/>
                <a:lumOff val="40000"/>
              </a:schemeClr>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904973" tIns="41275" rIns="41275" bIns="41275" numCol="1" spcCol="1270" anchor="ctr" anchorCtr="0">
              <a:noAutofit/>
            </a:bodyPr>
            <a:lstStyle/>
            <a:p>
              <a:pPr marL="0" lvl="0" indent="0" algn="ctr" defTabSz="2889250">
                <a:lnSpc>
                  <a:spcPct val="90000"/>
                </a:lnSpc>
                <a:spcBef>
                  <a:spcPct val="0"/>
                </a:spcBef>
                <a:spcAft>
                  <a:spcPct val="35000"/>
                </a:spcAft>
                <a:buNone/>
              </a:pPr>
              <a:endParaRPr lang="tr-TR" sz="1200" kern="1200" dirty="0">
                <a:solidFill>
                  <a:schemeClr val="tx1"/>
                </a:solidFill>
              </a:endParaRPr>
            </a:p>
          </p:txBody>
        </p:sp>
        <p:sp>
          <p:nvSpPr>
            <p:cNvPr id="22" name="Rectangle 21">
              <a:extLst>
                <a:ext uri="{FF2B5EF4-FFF2-40B4-BE49-F238E27FC236}">
                  <a16:creationId xmlns:a16="http://schemas.microsoft.com/office/drawing/2014/main" id="{83847F1D-B611-C8EE-873C-21588E52E83E}"/>
                </a:ext>
              </a:extLst>
            </p:cNvPr>
            <p:cNvSpPr>
              <a:spLocks noChangeAspect="1"/>
            </p:cNvSpPr>
            <p:nvPr/>
          </p:nvSpPr>
          <p:spPr>
            <a:xfrm>
              <a:off x="4533012" y="1113007"/>
              <a:ext cx="1567124" cy="2089500"/>
            </a:xfrm>
            <a:prstGeom prst="rect">
              <a:avLst/>
            </a:prstGeom>
            <a:solidFill>
              <a:schemeClr val="accent1">
                <a:tint val="50000"/>
                <a:hueOff val="0"/>
                <a:satOff val="0"/>
                <a:lumOff val="0"/>
              </a:schemeClr>
            </a:solidFill>
          </p:spPr>
          <p:style>
            <a:lnRef idx="2">
              <a:schemeClr val="lt1">
                <a:hueOff val="0"/>
                <a:satOff val="0"/>
                <a:lumOff val="0"/>
                <a:alphaOff val="0"/>
              </a:schemeClr>
            </a:lnRef>
            <a:fillRef idx="1">
              <a:schemeClr val="accent1">
                <a:tint val="50000"/>
                <a:hueOff val="0"/>
                <a:satOff val="0"/>
                <a:lumOff val="0"/>
                <a:alphaOff val="0"/>
              </a:schemeClr>
            </a:fillRef>
            <a:effectRef idx="0">
              <a:schemeClr val="accent1">
                <a:tint val="50000"/>
                <a:hueOff val="0"/>
                <a:satOff val="0"/>
                <a:lumOff val="0"/>
                <a:alphaOff val="0"/>
              </a:schemeClr>
            </a:effectRef>
            <a:fontRef idx="minor">
              <a:schemeClr val="lt1">
                <a:hueOff val="0"/>
                <a:satOff val="0"/>
                <a:lumOff val="0"/>
                <a:alphaOff val="0"/>
              </a:schemeClr>
            </a:fontRef>
          </p:style>
          <p:txBody>
            <a:bodyPr wrap="none"/>
            <a:lstStyle/>
            <a:p>
              <a:endParaRPr lang="tr-TR" dirty="0"/>
            </a:p>
          </p:txBody>
        </p:sp>
      </p:grpSp>
      <p:sp>
        <p:nvSpPr>
          <p:cNvPr id="23" name="Picture Placeholder 18">
            <a:extLst>
              <a:ext uri="{FF2B5EF4-FFF2-40B4-BE49-F238E27FC236}">
                <a16:creationId xmlns:a16="http://schemas.microsoft.com/office/drawing/2014/main" id="{515CEA9B-69CA-EE24-37E0-227A78822F87}"/>
              </a:ext>
            </a:extLst>
          </p:cNvPr>
          <p:cNvSpPr>
            <a:spLocks noGrp="1"/>
          </p:cNvSpPr>
          <p:nvPr>
            <p:ph type="pic" sz="quarter" idx="15" hasCustomPrompt="1"/>
          </p:nvPr>
        </p:nvSpPr>
        <p:spPr>
          <a:xfrm>
            <a:off x="1227419" y="3650615"/>
            <a:ext cx="1452281" cy="2008460"/>
          </a:xfrm>
        </p:spPr>
        <p:txBody>
          <a:bodyPr/>
          <a:lstStyle>
            <a:lvl1pPr>
              <a:defRPr/>
            </a:lvl1pPr>
          </a:lstStyle>
          <a:p>
            <a:r>
              <a:rPr lang="tr-TR" dirty="0"/>
              <a:t>Resim ekleyiniz</a:t>
            </a:r>
          </a:p>
        </p:txBody>
      </p:sp>
      <p:sp>
        <p:nvSpPr>
          <p:cNvPr id="24" name="Text Placeholder 16">
            <a:extLst>
              <a:ext uri="{FF2B5EF4-FFF2-40B4-BE49-F238E27FC236}">
                <a16:creationId xmlns:a16="http://schemas.microsoft.com/office/drawing/2014/main" id="{CCA753CD-9636-50B5-F337-D84B921DAE40}"/>
              </a:ext>
            </a:extLst>
          </p:cNvPr>
          <p:cNvSpPr>
            <a:spLocks noGrp="1"/>
          </p:cNvSpPr>
          <p:nvPr>
            <p:ph type="body" sz="quarter" idx="16" hasCustomPrompt="1"/>
          </p:nvPr>
        </p:nvSpPr>
        <p:spPr>
          <a:xfrm>
            <a:off x="903002" y="5677622"/>
            <a:ext cx="2159748" cy="404658"/>
          </a:xfrm>
        </p:spPr>
        <p:txBody>
          <a:bodyPr>
            <a:normAutofit/>
          </a:bodyPr>
          <a:lstStyle>
            <a:lvl1pPr marL="0" indent="0" algn="ctr">
              <a:lnSpc>
                <a:spcPct val="100000"/>
              </a:lnSpc>
              <a:spcBef>
                <a:spcPts val="0"/>
              </a:spcBef>
              <a:buNone/>
              <a:defRPr sz="1200" b="1"/>
            </a:lvl1pPr>
            <a:lvl2pPr>
              <a:defRPr sz="1200"/>
            </a:lvl2pPr>
            <a:lvl3pPr>
              <a:defRPr sz="1200"/>
            </a:lvl3pPr>
            <a:lvl4pPr>
              <a:defRPr sz="1200"/>
            </a:lvl4pPr>
            <a:lvl5pPr>
              <a:defRPr sz="1200"/>
            </a:lvl5pPr>
          </a:lstStyle>
          <a:p>
            <a:pPr lvl="0"/>
            <a:r>
              <a:rPr lang="tr-TR" dirty="0"/>
              <a:t>Ad Soyad (Dekan Yardımcı)</a:t>
            </a:r>
          </a:p>
        </p:txBody>
      </p:sp>
      <p:sp>
        <p:nvSpPr>
          <p:cNvPr id="27" name="Freeform: Shape 26">
            <a:extLst>
              <a:ext uri="{FF2B5EF4-FFF2-40B4-BE49-F238E27FC236}">
                <a16:creationId xmlns:a16="http://schemas.microsoft.com/office/drawing/2014/main" id="{82E1F4A0-7C7C-8899-DCDC-39267D5F630E}"/>
              </a:ext>
            </a:extLst>
          </p:cNvPr>
          <p:cNvSpPr/>
          <p:nvPr userDrawn="1"/>
        </p:nvSpPr>
        <p:spPr>
          <a:xfrm>
            <a:off x="4189592" y="5642257"/>
            <a:ext cx="2213544" cy="404658"/>
          </a:xfrm>
          <a:custGeom>
            <a:avLst/>
            <a:gdLst>
              <a:gd name="connsiteX0" fmla="*/ 0 w 4674474"/>
              <a:gd name="connsiteY0" fmla="*/ 0 h 2372430"/>
              <a:gd name="connsiteX1" fmla="*/ 4674474 w 4674474"/>
              <a:gd name="connsiteY1" fmla="*/ 0 h 2372430"/>
              <a:gd name="connsiteX2" fmla="*/ 4674474 w 4674474"/>
              <a:gd name="connsiteY2" fmla="*/ 2372430 h 2372430"/>
              <a:gd name="connsiteX3" fmla="*/ 0 w 4674474"/>
              <a:gd name="connsiteY3" fmla="*/ 2372430 h 2372430"/>
              <a:gd name="connsiteX4" fmla="*/ 0 w 4674474"/>
              <a:gd name="connsiteY4" fmla="*/ 0 h 237243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674474" h="2372430">
                <a:moveTo>
                  <a:pt x="0" y="0"/>
                </a:moveTo>
                <a:lnTo>
                  <a:pt x="4674474" y="0"/>
                </a:lnTo>
                <a:lnTo>
                  <a:pt x="4674474" y="2372430"/>
                </a:lnTo>
                <a:lnTo>
                  <a:pt x="0" y="2372430"/>
                </a:lnTo>
                <a:lnTo>
                  <a:pt x="0" y="0"/>
                </a:lnTo>
                <a:close/>
              </a:path>
            </a:pathLst>
          </a:custGeom>
          <a:solidFill>
            <a:schemeClr val="accent2">
              <a:lumMod val="60000"/>
              <a:lumOff val="40000"/>
            </a:schemeClr>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904973" tIns="41275" rIns="41275" bIns="41275" numCol="1" spcCol="1270" anchor="ctr" anchorCtr="0">
            <a:noAutofit/>
          </a:bodyPr>
          <a:lstStyle/>
          <a:p>
            <a:pPr marL="0" lvl="0" indent="0" algn="ctr" defTabSz="2889250">
              <a:lnSpc>
                <a:spcPct val="90000"/>
              </a:lnSpc>
              <a:spcBef>
                <a:spcPct val="0"/>
              </a:spcBef>
              <a:spcAft>
                <a:spcPct val="35000"/>
              </a:spcAft>
              <a:buNone/>
            </a:pPr>
            <a:endParaRPr lang="tr-TR" sz="1200" kern="1200" dirty="0">
              <a:solidFill>
                <a:schemeClr val="tx1"/>
              </a:solidFill>
            </a:endParaRPr>
          </a:p>
        </p:txBody>
      </p:sp>
      <p:sp>
        <p:nvSpPr>
          <p:cNvPr id="28" name="Rectangle 27">
            <a:extLst>
              <a:ext uri="{FF2B5EF4-FFF2-40B4-BE49-F238E27FC236}">
                <a16:creationId xmlns:a16="http://schemas.microsoft.com/office/drawing/2014/main" id="{56FC9082-5B64-D921-4B6C-8EE62C14E132}"/>
              </a:ext>
            </a:extLst>
          </p:cNvPr>
          <p:cNvSpPr>
            <a:spLocks noChangeAspect="1"/>
          </p:cNvSpPr>
          <p:nvPr userDrawn="1"/>
        </p:nvSpPr>
        <p:spPr>
          <a:xfrm>
            <a:off x="4551826" y="3628106"/>
            <a:ext cx="1489075" cy="2014150"/>
          </a:xfrm>
          <a:prstGeom prst="rect">
            <a:avLst/>
          </a:prstGeom>
          <a:solidFill>
            <a:schemeClr val="accent1">
              <a:tint val="50000"/>
              <a:hueOff val="0"/>
              <a:satOff val="0"/>
              <a:lumOff val="0"/>
            </a:schemeClr>
          </a:solidFill>
        </p:spPr>
        <p:style>
          <a:lnRef idx="2">
            <a:schemeClr val="lt1">
              <a:hueOff val="0"/>
              <a:satOff val="0"/>
              <a:lumOff val="0"/>
              <a:alphaOff val="0"/>
            </a:schemeClr>
          </a:lnRef>
          <a:fillRef idx="1">
            <a:schemeClr val="accent1">
              <a:tint val="50000"/>
              <a:hueOff val="0"/>
              <a:satOff val="0"/>
              <a:lumOff val="0"/>
              <a:alphaOff val="0"/>
            </a:schemeClr>
          </a:fillRef>
          <a:effectRef idx="0">
            <a:schemeClr val="accent1">
              <a:tint val="50000"/>
              <a:hueOff val="0"/>
              <a:satOff val="0"/>
              <a:lumOff val="0"/>
              <a:alphaOff val="0"/>
            </a:schemeClr>
          </a:effectRef>
          <a:fontRef idx="minor">
            <a:schemeClr val="lt1">
              <a:hueOff val="0"/>
              <a:satOff val="0"/>
              <a:lumOff val="0"/>
              <a:alphaOff val="0"/>
            </a:schemeClr>
          </a:fontRef>
        </p:style>
        <p:txBody>
          <a:bodyPr wrap="none"/>
          <a:lstStyle/>
          <a:p>
            <a:endParaRPr lang="tr-TR" dirty="0"/>
          </a:p>
        </p:txBody>
      </p:sp>
      <p:sp>
        <p:nvSpPr>
          <p:cNvPr id="29" name="Freeform: Shape 28">
            <a:extLst>
              <a:ext uri="{FF2B5EF4-FFF2-40B4-BE49-F238E27FC236}">
                <a16:creationId xmlns:a16="http://schemas.microsoft.com/office/drawing/2014/main" id="{79581952-53C9-2848-D9CB-0083DB10890E}"/>
              </a:ext>
            </a:extLst>
          </p:cNvPr>
          <p:cNvSpPr/>
          <p:nvPr userDrawn="1"/>
        </p:nvSpPr>
        <p:spPr>
          <a:xfrm>
            <a:off x="7529978" y="5652066"/>
            <a:ext cx="2213544" cy="404658"/>
          </a:xfrm>
          <a:custGeom>
            <a:avLst/>
            <a:gdLst>
              <a:gd name="connsiteX0" fmla="*/ 0 w 4674474"/>
              <a:gd name="connsiteY0" fmla="*/ 0 h 2372430"/>
              <a:gd name="connsiteX1" fmla="*/ 4674474 w 4674474"/>
              <a:gd name="connsiteY1" fmla="*/ 0 h 2372430"/>
              <a:gd name="connsiteX2" fmla="*/ 4674474 w 4674474"/>
              <a:gd name="connsiteY2" fmla="*/ 2372430 h 2372430"/>
              <a:gd name="connsiteX3" fmla="*/ 0 w 4674474"/>
              <a:gd name="connsiteY3" fmla="*/ 2372430 h 2372430"/>
              <a:gd name="connsiteX4" fmla="*/ 0 w 4674474"/>
              <a:gd name="connsiteY4" fmla="*/ 0 h 237243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674474" h="2372430">
                <a:moveTo>
                  <a:pt x="0" y="0"/>
                </a:moveTo>
                <a:lnTo>
                  <a:pt x="4674474" y="0"/>
                </a:lnTo>
                <a:lnTo>
                  <a:pt x="4674474" y="2372430"/>
                </a:lnTo>
                <a:lnTo>
                  <a:pt x="0" y="2372430"/>
                </a:lnTo>
                <a:lnTo>
                  <a:pt x="0" y="0"/>
                </a:lnTo>
                <a:close/>
              </a:path>
            </a:pathLst>
          </a:custGeom>
          <a:solidFill>
            <a:srgbClr val="7030A0"/>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904973" tIns="41275" rIns="41275" bIns="41275" numCol="1" spcCol="1270" anchor="ctr" anchorCtr="0">
            <a:noAutofit/>
          </a:bodyPr>
          <a:lstStyle/>
          <a:p>
            <a:pPr marL="0" lvl="0" indent="0" algn="ctr" defTabSz="2889250">
              <a:lnSpc>
                <a:spcPct val="90000"/>
              </a:lnSpc>
              <a:spcBef>
                <a:spcPct val="0"/>
              </a:spcBef>
              <a:spcAft>
                <a:spcPct val="35000"/>
              </a:spcAft>
              <a:buNone/>
            </a:pPr>
            <a:endParaRPr lang="tr-TR" sz="1200" kern="1200" dirty="0">
              <a:solidFill>
                <a:schemeClr val="tx1"/>
              </a:solidFill>
            </a:endParaRPr>
          </a:p>
        </p:txBody>
      </p:sp>
      <p:sp>
        <p:nvSpPr>
          <p:cNvPr id="30" name="Rectangle 29">
            <a:extLst>
              <a:ext uri="{FF2B5EF4-FFF2-40B4-BE49-F238E27FC236}">
                <a16:creationId xmlns:a16="http://schemas.microsoft.com/office/drawing/2014/main" id="{2455CDC7-E362-78F1-ABC6-8DC057371DCC}"/>
              </a:ext>
            </a:extLst>
          </p:cNvPr>
          <p:cNvSpPr>
            <a:spLocks noChangeAspect="1"/>
          </p:cNvSpPr>
          <p:nvPr userDrawn="1"/>
        </p:nvSpPr>
        <p:spPr>
          <a:xfrm>
            <a:off x="7892212" y="3637915"/>
            <a:ext cx="1489075" cy="2014150"/>
          </a:xfrm>
          <a:prstGeom prst="rect">
            <a:avLst/>
          </a:prstGeom>
          <a:solidFill>
            <a:schemeClr val="accent1">
              <a:tint val="50000"/>
              <a:hueOff val="0"/>
              <a:satOff val="0"/>
              <a:lumOff val="0"/>
            </a:schemeClr>
          </a:solidFill>
        </p:spPr>
        <p:style>
          <a:lnRef idx="2">
            <a:schemeClr val="lt1">
              <a:hueOff val="0"/>
              <a:satOff val="0"/>
              <a:lumOff val="0"/>
              <a:alphaOff val="0"/>
            </a:schemeClr>
          </a:lnRef>
          <a:fillRef idx="1">
            <a:schemeClr val="accent1">
              <a:tint val="50000"/>
              <a:hueOff val="0"/>
              <a:satOff val="0"/>
              <a:lumOff val="0"/>
              <a:alphaOff val="0"/>
            </a:schemeClr>
          </a:fillRef>
          <a:effectRef idx="0">
            <a:schemeClr val="accent1">
              <a:tint val="50000"/>
              <a:hueOff val="0"/>
              <a:satOff val="0"/>
              <a:lumOff val="0"/>
              <a:alphaOff val="0"/>
            </a:schemeClr>
          </a:effectRef>
          <a:fontRef idx="minor">
            <a:schemeClr val="lt1">
              <a:hueOff val="0"/>
              <a:satOff val="0"/>
              <a:lumOff val="0"/>
              <a:alphaOff val="0"/>
            </a:schemeClr>
          </a:fontRef>
        </p:style>
        <p:txBody>
          <a:bodyPr wrap="none"/>
          <a:lstStyle/>
          <a:p>
            <a:endParaRPr lang="tr-TR" dirty="0"/>
          </a:p>
        </p:txBody>
      </p:sp>
      <p:sp>
        <p:nvSpPr>
          <p:cNvPr id="31" name="Picture Placeholder 18">
            <a:extLst>
              <a:ext uri="{FF2B5EF4-FFF2-40B4-BE49-F238E27FC236}">
                <a16:creationId xmlns:a16="http://schemas.microsoft.com/office/drawing/2014/main" id="{AE3CE188-D0B5-266E-FFE9-8352C510734A}"/>
              </a:ext>
            </a:extLst>
          </p:cNvPr>
          <p:cNvSpPr>
            <a:spLocks noGrp="1"/>
          </p:cNvSpPr>
          <p:nvPr>
            <p:ph type="pic" sz="quarter" idx="19" hasCustomPrompt="1"/>
          </p:nvPr>
        </p:nvSpPr>
        <p:spPr>
          <a:xfrm>
            <a:off x="4551362" y="3643605"/>
            <a:ext cx="1452281" cy="2008460"/>
          </a:xfrm>
        </p:spPr>
        <p:txBody>
          <a:bodyPr/>
          <a:lstStyle>
            <a:lvl1pPr>
              <a:defRPr/>
            </a:lvl1pPr>
          </a:lstStyle>
          <a:p>
            <a:r>
              <a:rPr lang="tr-TR" dirty="0"/>
              <a:t>Resim ekleyiniz</a:t>
            </a:r>
          </a:p>
        </p:txBody>
      </p:sp>
      <p:sp>
        <p:nvSpPr>
          <p:cNvPr id="32" name="Text Placeholder 16">
            <a:extLst>
              <a:ext uri="{FF2B5EF4-FFF2-40B4-BE49-F238E27FC236}">
                <a16:creationId xmlns:a16="http://schemas.microsoft.com/office/drawing/2014/main" id="{2A99479B-C304-B828-C831-1F64997B4592}"/>
              </a:ext>
            </a:extLst>
          </p:cNvPr>
          <p:cNvSpPr>
            <a:spLocks noGrp="1"/>
          </p:cNvSpPr>
          <p:nvPr>
            <p:ph type="body" sz="quarter" idx="20" hasCustomPrompt="1"/>
          </p:nvPr>
        </p:nvSpPr>
        <p:spPr>
          <a:xfrm>
            <a:off x="4242924" y="5652065"/>
            <a:ext cx="2159748" cy="404658"/>
          </a:xfrm>
        </p:spPr>
        <p:txBody>
          <a:bodyPr>
            <a:normAutofit/>
          </a:bodyPr>
          <a:lstStyle>
            <a:lvl1pPr marL="0" indent="0" algn="ctr">
              <a:lnSpc>
                <a:spcPct val="100000"/>
              </a:lnSpc>
              <a:spcBef>
                <a:spcPts val="0"/>
              </a:spcBef>
              <a:buNone/>
              <a:defRPr sz="1200" b="1"/>
            </a:lvl1pPr>
            <a:lvl2pPr>
              <a:defRPr sz="1200"/>
            </a:lvl2pPr>
            <a:lvl3pPr>
              <a:defRPr sz="1200"/>
            </a:lvl3pPr>
            <a:lvl4pPr>
              <a:defRPr sz="1200"/>
            </a:lvl4pPr>
            <a:lvl5pPr>
              <a:defRPr sz="1200"/>
            </a:lvl5pPr>
          </a:lstStyle>
          <a:p>
            <a:pPr lvl="0"/>
            <a:r>
              <a:rPr lang="tr-TR" dirty="0"/>
              <a:t>Ad Soyad (Dekan Yardımcı)</a:t>
            </a:r>
          </a:p>
        </p:txBody>
      </p:sp>
      <p:sp>
        <p:nvSpPr>
          <p:cNvPr id="33" name="Picture Placeholder 18">
            <a:extLst>
              <a:ext uri="{FF2B5EF4-FFF2-40B4-BE49-F238E27FC236}">
                <a16:creationId xmlns:a16="http://schemas.microsoft.com/office/drawing/2014/main" id="{C9377410-F1B0-DA3F-2066-A9FFE09A37D3}"/>
              </a:ext>
            </a:extLst>
          </p:cNvPr>
          <p:cNvSpPr>
            <a:spLocks noGrp="1"/>
          </p:cNvSpPr>
          <p:nvPr>
            <p:ph type="pic" sz="quarter" idx="21" hasCustomPrompt="1"/>
          </p:nvPr>
        </p:nvSpPr>
        <p:spPr>
          <a:xfrm>
            <a:off x="7891284" y="3643040"/>
            <a:ext cx="1452281" cy="2008460"/>
          </a:xfrm>
        </p:spPr>
        <p:txBody>
          <a:bodyPr/>
          <a:lstStyle>
            <a:lvl1pPr>
              <a:defRPr/>
            </a:lvl1pPr>
          </a:lstStyle>
          <a:p>
            <a:r>
              <a:rPr lang="tr-TR" dirty="0"/>
              <a:t>Resim ekleyiniz</a:t>
            </a:r>
          </a:p>
        </p:txBody>
      </p:sp>
      <p:sp>
        <p:nvSpPr>
          <p:cNvPr id="34" name="Text Placeholder 16">
            <a:extLst>
              <a:ext uri="{FF2B5EF4-FFF2-40B4-BE49-F238E27FC236}">
                <a16:creationId xmlns:a16="http://schemas.microsoft.com/office/drawing/2014/main" id="{A2DDAA7F-E187-498D-D0C7-152856664046}"/>
              </a:ext>
            </a:extLst>
          </p:cNvPr>
          <p:cNvSpPr>
            <a:spLocks noGrp="1"/>
          </p:cNvSpPr>
          <p:nvPr>
            <p:ph type="body" sz="quarter" idx="22" hasCustomPrompt="1"/>
          </p:nvPr>
        </p:nvSpPr>
        <p:spPr>
          <a:xfrm>
            <a:off x="7582846" y="5651500"/>
            <a:ext cx="2159748" cy="404658"/>
          </a:xfrm>
        </p:spPr>
        <p:txBody>
          <a:bodyPr>
            <a:normAutofit/>
          </a:bodyPr>
          <a:lstStyle>
            <a:lvl1pPr marL="0" indent="0" algn="ctr">
              <a:lnSpc>
                <a:spcPct val="100000"/>
              </a:lnSpc>
              <a:spcBef>
                <a:spcPts val="0"/>
              </a:spcBef>
              <a:buNone/>
              <a:defRPr sz="1200" b="1">
                <a:solidFill>
                  <a:schemeClr val="bg1"/>
                </a:solidFill>
              </a:defRPr>
            </a:lvl1pPr>
            <a:lvl2pPr>
              <a:defRPr sz="1200"/>
            </a:lvl2pPr>
            <a:lvl3pPr>
              <a:defRPr sz="1200"/>
            </a:lvl3pPr>
            <a:lvl4pPr>
              <a:defRPr sz="1200"/>
            </a:lvl4pPr>
            <a:lvl5pPr>
              <a:defRPr sz="1200"/>
            </a:lvl5pPr>
          </a:lstStyle>
          <a:p>
            <a:pPr lvl="0"/>
            <a:r>
              <a:rPr lang="tr-TR" dirty="0"/>
              <a:t>Ad Soyad (Fakülte Sekreteri)</a:t>
            </a:r>
          </a:p>
        </p:txBody>
      </p:sp>
      <p:cxnSp>
        <p:nvCxnSpPr>
          <p:cNvPr id="36" name="Connector: Elbow 35">
            <a:extLst>
              <a:ext uri="{FF2B5EF4-FFF2-40B4-BE49-F238E27FC236}">
                <a16:creationId xmlns:a16="http://schemas.microsoft.com/office/drawing/2014/main" id="{1EC2A9CE-13AB-A9B1-6BB3-159C1E5606B9}"/>
              </a:ext>
            </a:extLst>
          </p:cNvPr>
          <p:cNvCxnSpPr>
            <a:stCxn id="17" idx="1"/>
            <a:endCxn id="23" idx="0"/>
          </p:cNvCxnSpPr>
          <p:nvPr userDrawn="1"/>
        </p:nvCxnSpPr>
        <p:spPr>
          <a:xfrm rot="10800000" flipV="1">
            <a:off x="1953561" y="3300141"/>
            <a:ext cx="2243939" cy="350474"/>
          </a:xfrm>
          <a:prstGeom prst="bentConnector2">
            <a:avLst/>
          </a:prstGeom>
          <a:ln>
            <a:prstDash val="dashDot"/>
          </a:ln>
        </p:spPr>
        <p:style>
          <a:lnRef idx="1">
            <a:schemeClr val="accent1"/>
          </a:lnRef>
          <a:fillRef idx="0">
            <a:schemeClr val="accent1"/>
          </a:fillRef>
          <a:effectRef idx="0">
            <a:schemeClr val="accent1"/>
          </a:effectRef>
          <a:fontRef idx="minor">
            <a:schemeClr val="tx1"/>
          </a:fontRef>
        </p:style>
      </p:cxnSp>
      <p:cxnSp>
        <p:nvCxnSpPr>
          <p:cNvPr id="38" name="Connector: Elbow 37">
            <a:extLst>
              <a:ext uri="{FF2B5EF4-FFF2-40B4-BE49-F238E27FC236}">
                <a16:creationId xmlns:a16="http://schemas.microsoft.com/office/drawing/2014/main" id="{1CAD0E2E-ABC0-AB7B-78BB-C382DD7BA892}"/>
              </a:ext>
            </a:extLst>
          </p:cNvPr>
          <p:cNvCxnSpPr>
            <a:stCxn id="17" idx="3"/>
            <a:endCxn id="33" idx="0"/>
          </p:cNvCxnSpPr>
          <p:nvPr userDrawn="1"/>
        </p:nvCxnSpPr>
        <p:spPr>
          <a:xfrm>
            <a:off x="6357247" y="3300141"/>
            <a:ext cx="2260178" cy="342899"/>
          </a:xfrm>
          <a:prstGeom prst="bentConnector2">
            <a:avLst/>
          </a:prstGeom>
          <a:ln>
            <a:prstDash val="dashDot"/>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583D98A2-E5DD-2270-021B-D646862CDA4D}"/>
              </a:ext>
            </a:extLst>
          </p:cNvPr>
          <p:cNvCxnSpPr>
            <a:cxnSpLocks/>
            <a:stCxn id="17" idx="2"/>
            <a:endCxn id="31" idx="0"/>
          </p:cNvCxnSpPr>
          <p:nvPr userDrawn="1"/>
        </p:nvCxnSpPr>
        <p:spPr>
          <a:xfrm>
            <a:off x="5277373" y="3490192"/>
            <a:ext cx="130" cy="153413"/>
          </a:xfrm>
          <a:prstGeom prst="line">
            <a:avLst/>
          </a:prstGeom>
          <a:ln>
            <a:prstDash val="dashDot"/>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861426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DBEC9E-C025-B5A8-B393-8ECC0C63F61F}"/>
              </a:ext>
            </a:extLst>
          </p:cNvPr>
          <p:cNvSpPr>
            <a:spLocks noGrp="1"/>
          </p:cNvSpPr>
          <p:nvPr>
            <p:ph type="title" hasCustomPrompt="1"/>
          </p:nvPr>
        </p:nvSpPr>
        <p:spPr>
          <a:xfrm>
            <a:off x="1600200" y="520700"/>
            <a:ext cx="9753600" cy="571500"/>
          </a:xfrm>
        </p:spPr>
        <p:txBody>
          <a:bodyPr>
            <a:normAutofit/>
          </a:bodyPr>
          <a:lstStyle>
            <a:lvl1pPr>
              <a:defRPr sz="2200" b="1"/>
            </a:lvl1pPr>
          </a:lstStyle>
          <a:p>
            <a:r>
              <a:rPr lang="tr-TR" dirty="0"/>
              <a:t>Bölüm Adını Giriniz</a:t>
            </a:r>
          </a:p>
        </p:txBody>
      </p:sp>
      <p:sp>
        <p:nvSpPr>
          <p:cNvPr id="3" name="Date Placeholder 2">
            <a:extLst>
              <a:ext uri="{FF2B5EF4-FFF2-40B4-BE49-F238E27FC236}">
                <a16:creationId xmlns:a16="http://schemas.microsoft.com/office/drawing/2014/main" id="{5C1BE0CC-7CCD-4147-530D-0CE4AF4A5B64}"/>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9C6F7165-3F3F-4AEF-90AD-61FBA5020117}" type="datetimeFigureOut">
              <a:rPr kumimoji="0" lang="tr-TR"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24.08.2026</a:t>
            </a:fld>
            <a:endParaRPr kumimoji="0" lang="tr-TR"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4" name="Footer Placeholder 3">
            <a:extLst>
              <a:ext uri="{FF2B5EF4-FFF2-40B4-BE49-F238E27FC236}">
                <a16:creationId xmlns:a16="http://schemas.microsoft.com/office/drawing/2014/main" id="{D33DAF8F-8AD9-FEE2-3609-ECCFC41579D1}"/>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tr-TR"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5" name="Slide Number Placeholder 4">
            <a:extLst>
              <a:ext uri="{FF2B5EF4-FFF2-40B4-BE49-F238E27FC236}">
                <a16:creationId xmlns:a16="http://schemas.microsoft.com/office/drawing/2014/main" id="{71564CCE-F816-5827-1BA5-596AB8D14533}"/>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3BF8EA4-8A69-4270-8123-1D095C65A064}" type="slidenum">
              <a:rPr kumimoji="0" lang="tr-TR"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tr-TR"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9" name="Metin Yer Tutucusu 2">
            <a:extLst>
              <a:ext uri="{FF2B5EF4-FFF2-40B4-BE49-F238E27FC236}">
                <a16:creationId xmlns:a16="http://schemas.microsoft.com/office/drawing/2014/main" id="{7FE6A1BB-6F5B-2BD5-F9EB-7CC965E8C2BA}"/>
              </a:ext>
            </a:extLst>
          </p:cNvPr>
          <p:cNvSpPr>
            <a:spLocks noGrp="1"/>
          </p:cNvSpPr>
          <p:nvPr>
            <p:ph idx="1"/>
          </p:nvPr>
        </p:nvSpPr>
        <p:spPr>
          <a:xfrm>
            <a:off x="977080" y="1213945"/>
            <a:ext cx="10376719" cy="4782197"/>
          </a:xfrm>
          <a:prstGeom prst="rect">
            <a:avLst/>
          </a:prstGeom>
        </p:spPr>
        <p:txBody>
          <a:bodyPr vert="horz" lIns="91440" tIns="45720" rIns="91440" bIns="45720" rtlCol="0">
            <a:normAutofit/>
          </a:bodyPr>
          <a:lstStyle/>
          <a:p>
            <a:pPr lvl="0"/>
            <a:r>
              <a:rPr lang="tr-TR" dirty="0"/>
              <a:t>Asıl metin stillerini düzenlemek için tıklatın</a:t>
            </a:r>
          </a:p>
          <a:p>
            <a:pPr lvl="1"/>
            <a:r>
              <a:rPr lang="tr-TR" dirty="0"/>
              <a:t>İkinci düzey</a:t>
            </a:r>
          </a:p>
          <a:p>
            <a:pPr lvl="2"/>
            <a:r>
              <a:rPr lang="tr-TR" dirty="0"/>
              <a:t>Üçüncü düzey</a:t>
            </a:r>
          </a:p>
          <a:p>
            <a:pPr lvl="3"/>
            <a:r>
              <a:rPr lang="tr-TR" dirty="0"/>
              <a:t>Dördüncü düzey</a:t>
            </a:r>
          </a:p>
          <a:p>
            <a:pPr lvl="4"/>
            <a:r>
              <a:rPr lang="tr-TR" dirty="0"/>
              <a:t>Beşinci düzey</a:t>
            </a:r>
          </a:p>
        </p:txBody>
      </p:sp>
    </p:spTree>
    <p:extLst>
      <p:ext uri="{BB962C8B-B14F-4D97-AF65-F5344CB8AC3E}">
        <p14:creationId xmlns:p14="http://schemas.microsoft.com/office/powerpoint/2010/main" val="367704292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Unvan 1"/>
          <p:cNvSpPr>
            <a:spLocks noGrp="1"/>
          </p:cNvSpPr>
          <p:nvPr>
            <p:ph type="ctrTitle"/>
          </p:nvPr>
        </p:nvSpPr>
        <p:spPr>
          <a:xfrm>
            <a:off x="1524000" y="1122363"/>
            <a:ext cx="9144000" cy="2387600"/>
          </a:xfrm>
        </p:spPr>
        <p:txBody>
          <a:bodyPr anchor="b"/>
          <a:lstStyle>
            <a:lvl1pPr algn="ctr">
              <a:defRPr sz="6000"/>
            </a:lvl1pPr>
          </a:lstStyle>
          <a:p>
            <a:r>
              <a:rPr lang="tr-TR"/>
              <a:t>Asıl başlık stili için tıklatın</a:t>
            </a:r>
          </a:p>
        </p:txBody>
      </p:sp>
      <p:sp>
        <p:nvSpPr>
          <p:cNvPr id="3" name="Alt Başlık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tr-TR"/>
              <a:t>Asıl alt başlık stilini düzenlemek için tıklatın</a:t>
            </a:r>
          </a:p>
        </p:txBody>
      </p:sp>
      <p:sp>
        <p:nvSpPr>
          <p:cNvPr id="4" name="Veri Yer Tutucusu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9C6F7165-3F3F-4AEF-90AD-61FBA5020117}" type="datetimeFigureOut">
              <a:rPr kumimoji="0" lang="tr-TR"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24.08.2026</a:t>
            </a:fld>
            <a:endParaRPr kumimoji="0" lang="tr-TR"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5" name="Altbilgi Yer Tutucusu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tr-TR"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6" name="Slayt Numarası Yer Tutucusu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3BF8EA4-8A69-4270-8123-1D095C65A064}" type="slidenum">
              <a:rPr kumimoji="0" lang="tr-TR"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tr-TR"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105288329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Başlık ve İçerik">
    <p:spTree>
      <p:nvGrpSpPr>
        <p:cNvPr id="1" name=""/>
        <p:cNvGrpSpPr/>
        <p:nvPr/>
      </p:nvGrpSpPr>
      <p:grpSpPr>
        <a:xfrm>
          <a:off x="0" y="0"/>
          <a:ext cx="0" cy="0"/>
          <a:chOff x="0" y="0"/>
          <a:chExt cx="0" cy="0"/>
        </a:xfrm>
      </p:grpSpPr>
      <p:sp>
        <p:nvSpPr>
          <p:cNvPr id="2" name="Unvan 1"/>
          <p:cNvSpPr>
            <a:spLocks noGrp="1"/>
          </p:cNvSpPr>
          <p:nvPr>
            <p:ph type="title"/>
          </p:nvPr>
        </p:nvSpPr>
        <p:spPr>
          <a:xfrm>
            <a:off x="1527858" y="365126"/>
            <a:ext cx="7384648" cy="931240"/>
          </a:xfrm>
        </p:spPr>
        <p:txBody>
          <a:bodyPr>
            <a:normAutofit/>
          </a:bodyPr>
          <a:lstStyle>
            <a:lvl1pPr>
              <a:defRPr sz="2800" b="1"/>
            </a:lvl1pPr>
          </a:lstStyle>
          <a:p>
            <a:r>
              <a:rPr lang="tr-TR" dirty="0"/>
              <a:t>Asıl başlık stili için tıklatın</a:t>
            </a:r>
          </a:p>
        </p:txBody>
      </p:sp>
      <p:sp>
        <p:nvSpPr>
          <p:cNvPr id="3" name="İçerik Yer Tutucusu 2"/>
          <p:cNvSpPr>
            <a:spLocks noGrp="1"/>
          </p:cNvSpPr>
          <p:nvPr>
            <p:ph idx="1"/>
          </p:nvPr>
        </p:nvSpPr>
        <p:spPr>
          <a:xfrm>
            <a:off x="838200" y="1388963"/>
            <a:ext cx="6558023" cy="2257426"/>
          </a:xfrm>
        </p:spPr>
        <p:txBody>
          <a:bodyPr/>
          <a:lstStyle/>
          <a:p>
            <a:pPr lvl="0"/>
            <a:r>
              <a:rPr lang="tr-TR" dirty="0"/>
              <a:t>Asıl metin stillerini düzenlemek için tıklatın</a:t>
            </a:r>
          </a:p>
          <a:p>
            <a:pPr lvl="1"/>
            <a:r>
              <a:rPr lang="tr-TR" dirty="0"/>
              <a:t>İkinci düzey</a:t>
            </a:r>
          </a:p>
          <a:p>
            <a:pPr lvl="2"/>
            <a:r>
              <a:rPr lang="tr-TR" dirty="0"/>
              <a:t>Üçüncü düzey</a:t>
            </a:r>
          </a:p>
          <a:p>
            <a:pPr lvl="3"/>
            <a:r>
              <a:rPr lang="tr-TR" dirty="0"/>
              <a:t>Dördüncü düzey</a:t>
            </a:r>
          </a:p>
          <a:p>
            <a:pPr lvl="4"/>
            <a:r>
              <a:rPr lang="tr-TR" dirty="0"/>
              <a:t>Beşinci düzey</a:t>
            </a:r>
          </a:p>
        </p:txBody>
      </p:sp>
      <p:sp>
        <p:nvSpPr>
          <p:cNvPr id="4" name="Veri Yer Tutucusu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9C6F7165-3F3F-4AEF-90AD-61FBA5020117}" type="datetimeFigureOut">
              <a:rPr kumimoji="0" lang="tr-TR"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24.08.2026</a:t>
            </a:fld>
            <a:endParaRPr kumimoji="0" lang="tr-TR"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5" name="Altbilgi Yer Tutucusu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tr-TR"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6" name="Slayt Numarası Yer Tutucusu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3BF8EA4-8A69-4270-8123-1D095C65A064}" type="slidenum">
              <a:rPr kumimoji="0" lang="tr-TR"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tr-TR"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8" name="Picture Placeholder 7">
            <a:extLst>
              <a:ext uri="{FF2B5EF4-FFF2-40B4-BE49-F238E27FC236}">
                <a16:creationId xmlns:a16="http://schemas.microsoft.com/office/drawing/2014/main" id="{374D9B14-7015-ADBC-A90D-AD5DF240DB89}"/>
              </a:ext>
            </a:extLst>
          </p:cNvPr>
          <p:cNvSpPr>
            <a:spLocks noGrp="1"/>
          </p:cNvSpPr>
          <p:nvPr>
            <p:ph type="pic" sz="quarter" idx="13"/>
          </p:nvPr>
        </p:nvSpPr>
        <p:spPr>
          <a:xfrm>
            <a:off x="7500938" y="1389063"/>
            <a:ext cx="4548187" cy="2257425"/>
          </a:xfrm>
        </p:spPr>
        <p:txBody>
          <a:bodyPr/>
          <a:lstStyle/>
          <a:p>
            <a:endParaRPr lang="tr-TR"/>
          </a:p>
        </p:txBody>
      </p:sp>
      <p:sp>
        <p:nvSpPr>
          <p:cNvPr id="9" name="Picture Placeholder 7">
            <a:extLst>
              <a:ext uri="{FF2B5EF4-FFF2-40B4-BE49-F238E27FC236}">
                <a16:creationId xmlns:a16="http://schemas.microsoft.com/office/drawing/2014/main" id="{1C8E58E9-D56D-D03A-35DC-FEC4509EF57B}"/>
              </a:ext>
            </a:extLst>
          </p:cNvPr>
          <p:cNvSpPr>
            <a:spLocks noGrp="1"/>
          </p:cNvSpPr>
          <p:nvPr>
            <p:ph type="pic" sz="quarter" idx="14"/>
          </p:nvPr>
        </p:nvSpPr>
        <p:spPr>
          <a:xfrm>
            <a:off x="7500938" y="3718830"/>
            <a:ext cx="4548187" cy="2257425"/>
          </a:xfrm>
        </p:spPr>
        <p:txBody>
          <a:bodyPr/>
          <a:lstStyle/>
          <a:p>
            <a:endParaRPr lang="tr-TR"/>
          </a:p>
        </p:txBody>
      </p:sp>
      <p:sp>
        <p:nvSpPr>
          <p:cNvPr id="10" name="İçerik Yer Tutucusu 2">
            <a:extLst>
              <a:ext uri="{FF2B5EF4-FFF2-40B4-BE49-F238E27FC236}">
                <a16:creationId xmlns:a16="http://schemas.microsoft.com/office/drawing/2014/main" id="{A5E6595E-2D1F-8D21-E35E-EFBF20D5D668}"/>
              </a:ext>
            </a:extLst>
          </p:cNvPr>
          <p:cNvSpPr>
            <a:spLocks noGrp="1"/>
          </p:cNvSpPr>
          <p:nvPr>
            <p:ph idx="15"/>
          </p:nvPr>
        </p:nvSpPr>
        <p:spPr>
          <a:xfrm>
            <a:off x="838199" y="3718829"/>
            <a:ext cx="6558023" cy="2257426"/>
          </a:xfrm>
        </p:spPr>
        <p:txBody>
          <a:bodyPr/>
          <a:lstStyle/>
          <a:p>
            <a:pPr lvl="0"/>
            <a:r>
              <a:rPr lang="tr-TR" dirty="0"/>
              <a:t>Asıl metin stillerini düzenlemek için tıklatın</a:t>
            </a:r>
          </a:p>
          <a:p>
            <a:pPr lvl="1"/>
            <a:r>
              <a:rPr lang="tr-TR" dirty="0"/>
              <a:t>İkinci düzey</a:t>
            </a:r>
          </a:p>
          <a:p>
            <a:pPr lvl="2"/>
            <a:r>
              <a:rPr lang="tr-TR" dirty="0"/>
              <a:t>Üçüncü düzey</a:t>
            </a:r>
          </a:p>
          <a:p>
            <a:pPr lvl="3"/>
            <a:r>
              <a:rPr lang="tr-TR" dirty="0"/>
              <a:t>Dördüncü düzey</a:t>
            </a:r>
          </a:p>
          <a:p>
            <a:pPr lvl="4"/>
            <a:r>
              <a:rPr lang="tr-TR" dirty="0"/>
              <a:t>Beşinci düzey</a:t>
            </a:r>
          </a:p>
        </p:txBody>
      </p:sp>
    </p:spTree>
    <p:extLst>
      <p:ext uri="{BB962C8B-B14F-4D97-AF65-F5344CB8AC3E}">
        <p14:creationId xmlns:p14="http://schemas.microsoft.com/office/powerpoint/2010/main" val="26106686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Unvan 1"/>
          <p:cNvSpPr>
            <a:spLocks noGrp="1"/>
          </p:cNvSpPr>
          <p:nvPr>
            <p:ph type="title"/>
          </p:nvPr>
        </p:nvSpPr>
        <p:spPr>
          <a:xfrm>
            <a:off x="831850" y="1709738"/>
            <a:ext cx="10515600" cy="2852737"/>
          </a:xfrm>
        </p:spPr>
        <p:txBody>
          <a:bodyPr anchor="b"/>
          <a:lstStyle>
            <a:lvl1pPr>
              <a:defRPr sz="6000"/>
            </a:lvl1pPr>
          </a:lstStyle>
          <a:p>
            <a:r>
              <a:rPr lang="tr-TR"/>
              <a:t>Asıl başlık stili için tıklatın</a:t>
            </a:r>
          </a:p>
        </p:txBody>
      </p:sp>
      <p:sp>
        <p:nvSpPr>
          <p:cNvPr id="3" name="Metin Yer Tutucusu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tr-TR"/>
              <a:t>Asıl metin stillerini düzenlemek için tıklatın</a:t>
            </a:r>
          </a:p>
        </p:txBody>
      </p:sp>
      <p:sp>
        <p:nvSpPr>
          <p:cNvPr id="4" name="Veri Yer Tutucusu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9C6F7165-3F3F-4AEF-90AD-61FBA5020117}" type="datetimeFigureOut">
              <a:rPr kumimoji="0" lang="tr-TR"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24.08.2026</a:t>
            </a:fld>
            <a:endParaRPr kumimoji="0" lang="tr-TR"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5" name="Altbilgi Yer Tutucusu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tr-TR"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6" name="Slayt Numarası Yer Tutucusu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3BF8EA4-8A69-4270-8123-1D095C65A064}" type="slidenum">
              <a:rPr kumimoji="0" lang="tr-TR"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tr-TR"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311993186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a:t>Asıl başlık stili için tıklatın</a:t>
            </a:r>
          </a:p>
        </p:txBody>
      </p:sp>
      <p:sp>
        <p:nvSpPr>
          <p:cNvPr id="3" name="İçerik Yer Tutucusu 2"/>
          <p:cNvSpPr>
            <a:spLocks noGrp="1"/>
          </p:cNvSpPr>
          <p:nvPr>
            <p:ph sz="half" idx="1"/>
          </p:nvPr>
        </p:nvSpPr>
        <p:spPr>
          <a:xfrm>
            <a:off x="838200" y="1825625"/>
            <a:ext cx="5181600" cy="4351338"/>
          </a:xfrm>
        </p:spPr>
        <p:txBody>
          <a:body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İçerik Yer Tutucusu 3"/>
          <p:cNvSpPr>
            <a:spLocks noGrp="1"/>
          </p:cNvSpPr>
          <p:nvPr>
            <p:ph sz="half" idx="2"/>
          </p:nvPr>
        </p:nvSpPr>
        <p:spPr>
          <a:xfrm>
            <a:off x="6172200" y="1825625"/>
            <a:ext cx="5181600" cy="4351338"/>
          </a:xfrm>
        </p:spPr>
        <p:txBody>
          <a:body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5" name="Veri Yer Tutucusu 4"/>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9C6F7165-3F3F-4AEF-90AD-61FBA5020117}" type="datetimeFigureOut">
              <a:rPr kumimoji="0" lang="tr-TR"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24.08.2026</a:t>
            </a:fld>
            <a:endParaRPr kumimoji="0" lang="tr-TR"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6" name="Altbilgi Yer Tutucusu 5"/>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tr-TR"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7" name="Slayt Numarası Yer Tutucusu 6"/>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3BF8EA4-8A69-4270-8123-1D095C65A064}" type="slidenum">
              <a:rPr kumimoji="0" lang="tr-TR"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tr-TR"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62367948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Unvan 1"/>
          <p:cNvSpPr>
            <a:spLocks noGrp="1"/>
          </p:cNvSpPr>
          <p:nvPr>
            <p:ph type="title"/>
          </p:nvPr>
        </p:nvSpPr>
        <p:spPr>
          <a:xfrm>
            <a:off x="839788" y="365125"/>
            <a:ext cx="10515600" cy="1325563"/>
          </a:xfrm>
        </p:spPr>
        <p:txBody>
          <a:bodyPr/>
          <a:lstStyle/>
          <a:p>
            <a:r>
              <a:rPr lang="tr-TR"/>
              <a:t>Asıl başlık stili için tıklatın</a:t>
            </a:r>
          </a:p>
        </p:txBody>
      </p:sp>
      <p:sp>
        <p:nvSpPr>
          <p:cNvPr id="3" name="Metin Yer Tutucusu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tıklatın</a:t>
            </a:r>
          </a:p>
        </p:txBody>
      </p:sp>
      <p:sp>
        <p:nvSpPr>
          <p:cNvPr id="4" name="İçerik Yer Tutucusu 3"/>
          <p:cNvSpPr>
            <a:spLocks noGrp="1"/>
          </p:cNvSpPr>
          <p:nvPr>
            <p:ph sz="half" idx="2"/>
          </p:nvPr>
        </p:nvSpPr>
        <p:spPr>
          <a:xfrm>
            <a:off x="839788" y="2505075"/>
            <a:ext cx="5157787" cy="3684588"/>
          </a:xfrm>
        </p:spPr>
        <p:txBody>
          <a:body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5" name="Metin Yer Tutucusu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tıklatın</a:t>
            </a:r>
          </a:p>
        </p:txBody>
      </p:sp>
      <p:sp>
        <p:nvSpPr>
          <p:cNvPr id="6" name="İçerik Yer Tutucusu 5"/>
          <p:cNvSpPr>
            <a:spLocks noGrp="1"/>
          </p:cNvSpPr>
          <p:nvPr>
            <p:ph sz="quarter" idx="4"/>
          </p:nvPr>
        </p:nvSpPr>
        <p:spPr>
          <a:xfrm>
            <a:off x="6172200" y="2505075"/>
            <a:ext cx="5183188" cy="3684588"/>
          </a:xfrm>
        </p:spPr>
        <p:txBody>
          <a:body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7" name="Veri Yer Tutucusu 6"/>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9C6F7165-3F3F-4AEF-90AD-61FBA5020117}" type="datetimeFigureOut">
              <a:rPr kumimoji="0" lang="tr-TR"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24.08.2026</a:t>
            </a:fld>
            <a:endParaRPr kumimoji="0" lang="tr-TR"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8" name="Altbilgi Yer Tutucusu 7"/>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tr-TR"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9" name="Slayt Numarası Yer Tutucusu 8"/>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3BF8EA4-8A69-4270-8123-1D095C65A064}" type="slidenum">
              <a:rPr kumimoji="0" lang="tr-TR"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tr-TR"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220591052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a:t>Asıl başlık stili için tıklatın</a:t>
            </a:r>
          </a:p>
        </p:txBody>
      </p:sp>
      <p:sp>
        <p:nvSpPr>
          <p:cNvPr id="3" name="Veri Yer Tutucusu 2"/>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9C6F7165-3F3F-4AEF-90AD-61FBA5020117}" type="datetimeFigureOut">
              <a:rPr kumimoji="0" lang="tr-TR"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24.08.2026</a:t>
            </a:fld>
            <a:endParaRPr kumimoji="0" lang="tr-TR"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4" name="Altbilgi Yer Tutucusu 3"/>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tr-TR"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5" name="Slayt Numarası Yer Tutucusu 4"/>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3BF8EA4-8A69-4270-8123-1D095C65A064}" type="slidenum">
              <a:rPr kumimoji="0" lang="tr-TR"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tr-TR"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404263717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Veri Yer Tutucusu 1"/>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9C6F7165-3F3F-4AEF-90AD-61FBA5020117}" type="datetimeFigureOut">
              <a:rPr kumimoji="0" lang="tr-TR"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24.08.2026</a:t>
            </a:fld>
            <a:endParaRPr kumimoji="0" lang="tr-TR"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3" name="Altbilgi Yer Tutucusu 2"/>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tr-TR"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4" name="Slayt Numarası Yer Tutucusu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3BF8EA4-8A69-4270-8123-1D095C65A064}" type="slidenum">
              <a:rPr kumimoji="0" lang="tr-TR"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tr-TR"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201856225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Unvan 1"/>
          <p:cNvSpPr>
            <a:spLocks noGrp="1"/>
          </p:cNvSpPr>
          <p:nvPr>
            <p:ph type="title"/>
          </p:nvPr>
        </p:nvSpPr>
        <p:spPr>
          <a:xfrm>
            <a:off x="839788" y="457200"/>
            <a:ext cx="3932237" cy="1600200"/>
          </a:xfrm>
        </p:spPr>
        <p:txBody>
          <a:bodyPr anchor="b"/>
          <a:lstStyle>
            <a:lvl1pPr>
              <a:defRPr sz="3200"/>
            </a:lvl1pPr>
          </a:lstStyle>
          <a:p>
            <a:r>
              <a:rPr lang="tr-TR"/>
              <a:t>Asıl başlık stili için tıklatın</a:t>
            </a:r>
          </a:p>
        </p:txBody>
      </p:sp>
      <p:sp>
        <p:nvSpPr>
          <p:cNvPr id="3" name="İçerik Yer Tutucusu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Metin Yer Tutucusu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düzenlemek için tıklatın</a:t>
            </a:r>
          </a:p>
        </p:txBody>
      </p:sp>
      <p:sp>
        <p:nvSpPr>
          <p:cNvPr id="5" name="Veri Yer Tutucusu 4"/>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9C6F7165-3F3F-4AEF-90AD-61FBA5020117}" type="datetimeFigureOut">
              <a:rPr kumimoji="0" lang="tr-TR"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24.08.2026</a:t>
            </a:fld>
            <a:endParaRPr kumimoji="0" lang="tr-TR"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6" name="Altbilgi Yer Tutucusu 5"/>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tr-TR"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7" name="Slayt Numarası Yer Tutucusu 6"/>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3BF8EA4-8A69-4270-8123-1D095C65A064}" type="slidenum">
              <a:rPr kumimoji="0" lang="tr-TR"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tr-TR"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28781495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Unvan 1"/>
          <p:cNvSpPr>
            <a:spLocks noGrp="1"/>
          </p:cNvSpPr>
          <p:nvPr>
            <p:ph type="title"/>
          </p:nvPr>
        </p:nvSpPr>
        <p:spPr>
          <a:xfrm>
            <a:off x="839788" y="457200"/>
            <a:ext cx="3932237" cy="1600200"/>
          </a:xfrm>
        </p:spPr>
        <p:txBody>
          <a:bodyPr anchor="b"/>
          <a:lstStyle>
            <a:lvl1pPr>
              <a:defRPr sz="3200"/>
            </a:lvl1pPr>
          </a:lstStyle>
          <a:p>
            <a:r>
              <a:rPr lang="tr-TR"/>
              <a:t>Asıl başlık stili için tıklatın</a:t>
            </a:r>
          </a:p>
        </p:txBody>
      </p:sp>
      <p:sp>
        <p:nvSpPr>
          <p:cNvPr id="3" name="Resim Yer Tutucusu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Metin Yer Tutucusu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düzenlemek için tıklatın</a:t>
            </a:r>
          </a:p>
        </p:txBody>
      </p:sp>
      <p:sp>
        <p:nvSpPr>
          <p:cNvPr id="5" name="Veri Yer Tutucusu 4"/>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9C6F7165-3F3F-4AEF-90AD-61FBA5020117}" type="datetimeFigureOut">
              <a:rPr kumimoji="0" lang="tr-TR"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24.08.2026</a:t>
            </a:fld>
            <a:endParaRPr kumimoji="0" lang="tr-TR"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6" name="Altbilgi Yer Tutucusu 5"/>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tr-TR"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7" name="Slayt Numarası Yer Tutucusu 6"/>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3BF8EA4-8A69-4270-8123-1D095C65A064}" type="slidenum">
              <a:rPr kumimoji="0" lang="tr-TR"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tr-TR"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162752450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a:t>Asıl başlık stili için tıklatın</a:t>
            </a:r>
          </a:p>
        </p:txBody>
      </p:sp>
      <p:sp>
        <p:nvSpPr>
          <p:cNvPr id="3" name="Dikey Metin Yer Tutucusu 2"/>
          <p:cNvSpPr>
            <a:spLocks noGrp="1"/>
          </p:cNvSpPr>
          <p:nvPr>
            <p:ph type="body" orient="vert" idx="1"/>
          </p:nvPr>
        </p:nvSpPr>
        <p:spPr/>
        <p:txBody>
          <a:bodyPr vert="eaVert"/>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9C6F7165-3F3F-4AEF-90AD-61FBA5020117}" type="datetimeFigureOut">
              <a:rPr kumimoji="0" lang="tr-TR"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24.08.2026</a:t>
            </a:fld>
            <a:endParaRPr kumimoji="0" lang="tr-TR"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5" name="Altbilgi Yer Tutucusu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tr-TR"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6" name="Slayt Numarası Yer Tutucusu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3BF8EA4-8A69-4270-8123-1D095C65A064}" type="slidenum">
              <a:rPr kumimoji="0" lang="tr-TR"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tr-TR"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401136261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Dikey Başlık 1"/>
          <p:cNvSpPr>
            <a:spLocks noGrp="1"/>
          </p:cNvSpPr>
          <p:nvPr>
            <p:ph type="title" orient="vert"/>
          </p:nvPr>
        </p:nvSpPr>
        <p:spPr>
          <a:xfrm>
            <a:off x="8724900" y="365125"/>
            <a:ext cx="2628900" cy="5811838"/>
          </a:xfrm>
        </p:spPr>
        <p:txBody>
          <a:bodyPr vert="eaVert"/>
          <a:lstStyle/>
          <a:p>
            <a:r>
              <a:rPr lang="tr-TR"/>
              <a:t>Asıl başlık stili için tıklatın</a:t>
            </a:r>
          </a:p>
        </p:txBody>
      </p:sp>
      <p:sp>
        <p:nvSpPr>
          <p:cNvPr id="3" name="Dikey Metin Yer Tutucusu 2"/>
          <p:cNvSpPr>
            <a:spLocks noGrp="1"/>
          </p:cNvSpPr>
          <p:nvPr>
            <p:ph type="body" orient="vert" idx="1"/>
          </p:nvPr>
        </p:nvSpPr>
        <p:spPr>
          <a:xfrm>
            <a:off x="838200" y="365125"/>
            <a:ext cx="7734300" cy="5811838"/>
          </a:xfrm>
        </p:spPr>
        <p:txBody>
          <a:bodyPr vert="eaVert"/>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9C6F7165-3F3F-4AEF-90AD-61FBA5020117}" type="datetimeFigureOut">
              <a:rPr kumimoji="0" lang="tr-TR"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24.08.2026</a:t>
            </a:fld>
            <a:endParaRPr kumimoji="0" lang="tr-TR"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5" name="Altbilgi Yer Tutucusu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tr-TR"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6" name="Slayt Numarası Yer Tutucusu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3BF8EA4-8A69-4270-8123-1D095C65A064}" type="slidenum">
              <a:rPr kumimoji="0" lang="tr-TR"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tr-TR"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354312904"/>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
  <p:cSld name="1_Başlık ve İçerik">
    <p:spTree>
      <p:nvGrpSpPr>
        <p:cNvPr id="1" name=""/>
        <p:cNvGrpSpPr/>
        <p:nvPr/>
      </p:nvGrpSpPr>
      <p:grpSpPr>
        <a:xfrm>
          <a:off x="0" y="0"/>
          <a:ext cx="0" cy="0"/>
          <a:chOff x="0" y="0"/>
          <a:chExt cx="0" cy="0"/>
        </a:xfrm>
      </p:grpSpPr>
      <p:sp>
        <p:nvSpPr>
          <p:cNvPr id="2" name="Unvan 1"/>
          <p:cNvSpPr>
            <a:spLocks noGrp="1"/>
          </p:cNvSpPr>
          <p:nvPr>
            <p:ph type="title"/>
          </p:nvPr>
        </p:nvSpPr>
        <p:spPr>
          <a:xfrm>
            <a:off x="1544320" y="638629"/>
            <a:ext cx="7376160" cy="411664"/>
          </a:xfrm>
        </p:spPr>
        <p:txBody>
          <a:bodyPr>
            <a:normAutofit/>
          </a:bodyPr>
          <a:lstStyle>
            <a:lvl1pPr>
              <a:defRPr sz="2400" b="1">
                <a:latin typeface="Verdana" panose="020B0604030504040204" pitchFamily="34" charset="0"/>
                <a:ea typeface="Verdana" panose="020B0604030504040204" pitchFamily="34" charset="0"/>
              </a:defRPr>
            </a:lvl1pPr>
          </a:lstStyle>
          <a:p>
            <a:r>
              <a:rPr lang="tr-TR" dirty="0"/>
              <a:t>Asıl başlık stili için tıklatın</a:t>
            </a:r>
          </a:p>
        </p:txBody>
      </p:sp>
      <p:sp>
        <p:nvSpPr>
          <p:cNvPr id="3" name="İçerik Yer Tutucusu 2"/>
          <p:cNvSpPr>
            <a:spLocks noGrp="1"/>
          </p:cNvSpPr>
          <p:nvPr>
            <p:ph idx="1"/>
          </p:nvPr>
        </p:nvSpPr>
        <p:spPr>
          <a:xfrm>
            <a:off x="838200" y="1371601"/>
            <a:ext cx="10515600" cy="4663440"/>
          </a:xfrm>
        </p:spPr>
        <p:txBody>
          <a:bodyPr/>
          <a:lstStyle>
            <a:lvl1pPr>
              <a:defRPr>
                <a:latin typeface="Verdana" panose="020B0604030504040204" pitchFamily="34" charset="0"/>
                <a:ea typeface="Verdana" panose="020B0604030504040204" pitchFamily="34" charset="0"/>
              </a:defRPr>
            </a:lvl1pPr>
            <a:lvl2pPr>
              <a:defRPr>
                <a:latin typeface="Verdana" panose="020B0604030504040204" pitchFamily="34" charset="0"/>
                <a:ea typeface="Verdana" panose="020B0604030504040204" pitchFamily="34" charset="0"/>
              </a:defRPr>
            </a:lvl2pPr>
            <a:lvl3pPr>
              <a:defRPr>
                <a:latin typeface="Verdana" panose="020B0604030504040204" pitchFamily="34" charset="0"/>
                <a:ea typeface="Verdana" panose="020B0604030504040204" pitchFamily="34" charset="0"/>
              </a:defRPr>
            </a:lvl3pPr>
            <a:lvl4pPr>
              <a:defRPr>
                <a:latin typeface="Verdana" panose="020B0604030504040204" pitchFamily="34" charset="0"/>
                <a:ea typeface="Verdana" panose="020B0604030504040204" pitchFamily="34" charset="0"/>
              </a:defRPr>
            </a:lvl4pPr>
            <a:lvl5pPr>
              <a:defRPr>
                <a:latin typeface="Verdana" panose="020B0604030504040204" pitchFamily="34" charset="0"/>
                <a:ea typeface="Verdana" panose="020B0604030504040204" pitchFamily="34" charset="0"/>
              </a:defRPr>
            </a:lvl5pPr>
          </a:lstStyle>
          <a:p>
            <a:pPr lvl="0"/>
            <a:r>
              <a:rPr lang="tr-TR" dirty="0"/>
              <a:t>Asıl metin stillerini düzenlemek için tıklatın</a:t>
            </a:r>
          </a:p>
          <a:p>
            <a:pPr lvl="1"/>
            <a:r>
              <a:rPr lang="tr-TR" dirty="0"/>
              <a:t>İkinci düzey</a:t>
            </a:r>
          </a:p>
          <a:p>
            <a:pPr lvl="2"/>
            <a:r>
              <a:rPr lang="tr-TR" dirty="0"/>
              <a:t>Üçüncü düzey</a:t>
            </a:r>
          </a:p>
          <a:p>
            <a:pPr lvl="3"/>
            <a:r>
              <a:rPr lang="tr-TR" dirty="0"/>
              <a:t>Dördüncü düzey</a:t>
            </a:r>
          </a:p>
          <a:p>
            <a:pPr lvl="4"/>
            <a:r>
              <a:rPr lang="tr-TR" dirty="0"/>
              <a:t>Beşinci düzey</a:t>
            </a:r>
          </a:p>
        </p:txBody>
      </p:sp>
      <p:sp>
        <p:nvSpPr>
          <p:cNvPr id="4" name="Veri Yer Tutucusu 3"/>
          <p:cNvSpPr>
            <a:spLocks noGrp="1"/>
          </p:cNvSpPr>
          <p:nvPr>
            <p:ph type="dt" sz="half" idx="10"/>
          </p:nvPr>
        </p:nvSpPr>
        <p:spPr/>
        <p:txBody>
          <a:bodyPr/>
          <a:lstStyle/>
          <a:p>
            <a:fld id="{9C6F7165-3F3F-4AEF-90AD-61FBA5020117}" type="datetimeFigureOut">
              <a:rPr lang="tr-TR" smtClean="0"/>
              <a:pPr/>
              <a:t>24.08.2026</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B3BF8EA4-8A69-4270-8123-1D095C65A064}" type="slidenum">
              <a:rPr lang="tr-TR" smtClean="0"/>
              <a:pPr/>
              <a:t>‹#›</a:t>
            </a:fld>
            <a:endParaRPr lang="tr-TR"/>
          </a:p>
        </p:txBody>
      </p:sp>
    </p:spTree>
    <p:extLst>
      <p:ext uri="{BB962C8B-B14F-4D97-AF65-F5344CB8AC3E}">
        <p14:creationId xmlns:p14="http://schemas.microsoft.com/office/powerpoint/2010/main" val="296821914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2" Type="http://schemas.openxmlformats.org/officeDocument/2006/relationships/slideLayout" Target="../slideLayouts/slideLayout13.xml"/><Relationship Id="rId16" Type="http://schemas.openxmlformats.org/officeDocument/2006/relationships/image" Target="../media/image1.jpeg"/><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theme" Target="../theme/theme2.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slideLayout" Target="../slideLayouts/slideLayout2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cstate="print">
            <a:lum/>
          </a:blip>
          <a:srcRect/>
          <a:stretch>
            <a:fillRect/>
          </a:stretch>
        </a:blipFill>
        <a:effectLst/>
      </p:bgPr>
    </p:bg>
    <p:spTree>
      <p:nvGrpSpPr>
        <p:cNvPr id="1" name=""/>
        <p:cNvGrpSpPr/>
        <p:nvPr/>
      </p:nvGrpSpPr>
      <p:grpSpPr>
        <a:xfrm>
          <a:off x="0" y="0"/>
          <a:ext cx="0" cy="0"/>
          <a:chOff x="0" y="0"/>
          <a:chExt cx="0" cy="0"/>
        </a:xfrm>
      </p:grpSpPr>
      <p:sp>
        <p:nvSpPr>
          <p:cNvPr id="2" name="Başlık Yer Tutucusu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tr-TR"/>
              <a:t>Asıl başlık stili için tıklatın</a:t>
            </a:r>
          </a:p>
        </p:txBody>
      </p:sp>
      <p:sp>
        <p:nvSpPr>
          <p:cNvPr id="3" name="Metin Yer Tutucusu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0662BFA-4C2C-4A38-AADE-FD7585A05BA6}" type="datetimeFigureOut">
              <a:rPr lang="tr-TR" smtClean="0"/>
              <a:t>24.08.2026</a:t>
            </a:fld>
            <a:endParaRPr lang="tr-TR"/>
          </a:p>
        </p:txBody>
      </p:sp>
      <p:sp>
        <p:nvSpPr>
          <p:cNvPr id="5" name="Altbilgi Yer Tutucusu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tr-TR"/>
          </a:p>
        </p:txBody>
      </p:sp>
      <p:sp>
        <p:nvSpPr>
          <p:cNvPr id="6" name="Slayt Numarası Yer Tutucusu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559628E-6A3A-413A-86BA-B583F14BAED6}" type="slidenum">
              <a:rPr lang="tr-TR" smtClean="0"/>
              <a:t>‹#›</a:t>
            </a:fld>
            <a:endParaRPr lang="tr-TR"/>
          </a:p>
        </p:txBody>
      </p:sp>
    </p:spTree>
    <p:extLst>
      <p:ext uri="{BB962C8B-B14F-4D97-AF65-F5344CB8AC3E}">
        <p14:creationId xmlns:p14="http://schemas.microsoft.com/office/powerpoint/2010/main" val="3746538214"/>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1">
          <a:blip r:embed="rId16" cstate="print">
            <a:lum/>
          </a:blip>
          <a:srcRect/>
          <a:stretch>
            <a:fillRect/>
          </a:stretch>
        </a:blipFill>
        <a:effectLst/>
      </p:bgPr>
    </p:bg>
    <p:spTree>
      <p:nvGrpSpPr>
        <p:cNvPr id="1" name=""/>
        <p:cNvGrpSpPr/>
        <p:nvPr/>
      </p:nvGrpSpPr>
      <p:grpSpPr>
        <a:xfrm>
          <a:off x="0" y="0"/>
          <a:ext cx="0" cy="0"/>
          <a:chOff x="0" y="0"/>
          <a:chExt cx="0" cy="0"/>
        </a:xfrm>
      </p:grpSpPr>
      <p:sp>
        <p:nvSpPr>
          <p:cNvPr id="2" name="Başlık Yer Tutucusu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tr-TR"/>
              <a:t>Asıl başlık stili için tıklatın</a:t>
            </a:r>
          </a:p>
        </p:txBody>
      </p:sp>
      <p:sp>
        <p:nvSpPr>
          <p:cNvPr id="3" name="Metin Yer Tutucusu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9C6F7165-3F3F-4AEF-90AD-61FBA5020117}" type="datetimeFigureOut">
              <a:rPr kumimoji="0" lang="tr-TR"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24.08.2026</a:t>
            </a:fld>
            <a:endParaRPr kumimoji="0" lang="tr-TR"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5" name="Altbilgi Yer Tutucusu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tr-TR"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6" name="Slayt Numarası Yer Tutucusu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B3BF8EA4-8A69-4270-8123-1D095C65A064}" type="slidenum">
              <a:rPr kumimoji="0" lang="tr-TR"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tr-TR"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76197956"/>
      </p:ext>
    </p:extLst>
  </p:cSld>
  <p:clrMap bg1="lt1" tx1="dk1" bg2="lt2" tx2="dk2" accent1="accent1" accent2="accent2" accent3="accent3" accent4="accent4" accent5="accent5" accent6="accent6" hlink="hlink" folHlink="folHlink"/>
  <p:sldLayoutIdLst>
    <p:sldLayoutId id="2147483686" r:id="rId1"/>
    <p:sldLayoutId id="2147483684" r:id="rId2"/>
    <p:sldLayoutId id="2147483673" r:id="rId3"/>
    <p:sldLayoutId id="2147483674" r:id="rId4"/>
    <p:sldLayoutId id="2147483675" r:id="rId5"/>
    <p:sldLayoutId id="2147483676" r:id="rId6"/>
    <p:sldLayoutId id="2147483677" r:id="rId7"/>
    <p:sldLayoutId id="2147483678" r:id="rId8"/>
    <p:sldLayoutId id="2147483679" r:id="rId9"/>
    <p:sldLayoutId id="2147483680" r:id="rId10"/>
    <p:sldLayoutId id="2147483681" r:id="rId11"/>
    <p:sldLayoutId id="2147483682" r:id="rId12"/>
    <p:sldLayoutId id="2147483683" r:id="rId13"/>
    <p:sldLayoutId id="2147483687" r:id="rId14"/>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4.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4.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3.jpeg"/><Relationship Id="rId1" Type="http://schemas.openxmlformats.org/officeDocument/2006/relationships/slideLayout" Target="../slideLayouts/slideLayout12.xml"/><Relationship Id="rId5" Type="http://schemas.openxmlformats.org/officeDocument/2006/relationships/image" Target="../media/image6.jpeg"/><Relationship Id="rId4" Type="http://schemas.openxmlformats.org/officeDocument/2006/relationships/image" Target="../media/image5.jpe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15.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7.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15.xml"/></Relationships>
</file>

<file path=ppt/slides/_rels/slide8.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chart" Target="../charts/chart2.xml"/><Relationship Id="rId1" Type="http://schemas.openxmlformats.org/officeDocument/2006/relationships/slideLayout" Target="../slideLayouts/slideLayout15.xml"/></Relationships>
</file>

<file path=ppt/slides/_rels/slide9.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chart" Target="../charts/chart4.xml"/><Relationship Id="rId1" Type="http://schemas.openxmlformats.org/officeDocument/2006/relationships/slideLayout" Target="../slideLayouts/slideLayout15.xml"/></Relationships>
</file>

<file path=ppt/slides/_rels/slide10.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15.xml"/></Relationships>
</file>

<file path=ppt/slides/_rels/slide11.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15.xml"/></Relationships>
</file>

<file path=ppt/slides/_rels/slide12.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15.xml"/></Relationships>
</file>

<file path=ppt/slides/_rels/slide13.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15.xml"/></Relationships>
</file>

<file path=ppt/slides/_rels/slide14.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15.xml"/></Relationships>
</file>

<file path=ppt/slides/_rels/slide15.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15.xml"/></Relationships>
</file>

<file path=ppt/slides/_rels/slide16.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15.xml"/></Relationships>
</file>

<file path=ppt/slides/_rels/slide17.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15.xml"/></Relationships>
</file>

<file path=ppt/slides/_rels/slide18.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15.xml"/></Relationships>
</file>

<file path=ppt/slides/_rels/slide19.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15.xml"/></Relationships>
</file>

<file path=ppt/slides/_rels/slide20.xml.rels><?xml version="1.0" encoding="UTF-8" standalone="yes"?>
<Relationships xmlns="http://schemas.openxmlformats.org/package/2006/relationships"><Relationship Id="rId2" Type="http://schemas.openxmlformats.org/officeDocument/2006/relationships/chart" Target="../charts/chart16.xml"/><Relationship Id="rId1" Type="http://schemas.openxmlformats.org/officeDocument/2006/relationships/slideLayout" Target="../slideLayouts/slideLayout15.xml"/></Relationships>
</file>

<file path=ppt/slides/_rels/slide21.xml.rels><?xml version="1.0" encoding="UTF-8" standalone="yes"?>
<Relationships xmlns="http://schemas.openxmlformats.org/package/2006/relationships"><Relationship Id="rId2" Type="http://schemas.openxmlformats.org/officeDocument/2006/relationships/chart" Target="../charts/chart17.xml"/><Relationship Id="rId1" Type="http://schemas.openxmlformats.org/officeDocument/2006/relationships/slideLayout" Target="../slideLayouts/slideLayout15.xml"/></Relationships>
</file>

<file path=ppt/slides/_rels/slide22.xml.rels><?xml version="1.0" encoding="UTF-8" standalone="yes"?>
<Relationships xmlns="http://schemas.openxmlformats.org/package/2006/relationships"><Relationship Id="rId2" Type="http://schemas.openxmlformats.org/officeDocument/2006/relationships/chart" Target="../charts/chart18.xml"/><Relationship Id="rId1" Type="http://schemas.openxmlformats.org/officeDocument/2006/relationships/slideLayout" Target="../slideLayouts/slideLayout15.xml"/></Relationships>
</file>

<file path=ppt/slides/_rels/slide23.xml.rels><?xml version="1.0" encoding="UTF-8" standalone="yes"?>
<Relationships xmlns="http://schemas.openxmlformats.org/package/2006/relationships"><Relationship Id="rId2" Type="http://schemas.openxmlformats.org/officeDocument/2006/relationships/chart" Target="../charts/chart19.xml"/><Relationship Id="rId1" Type="http://schemas.openxmlformats.org/officeDocument/2006/relationships/slideLayout" Target="../slideLayouts/slideLayout15.xml"/></Relationships>
</file>

<file path=ppt/slides/_rels/slide2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5.xml"/></Relationships>
</file>

<file path=ppt/slides/_rels/slide2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xml"/><Relationship Id="rId1" Type="http://schemas.openxmlformats.org/officeDocument/2006/relationships/slideLayout" Target="../slideLayouts/slideLayout15.xml"/><Relationship Id="rId4" Type="http://schemas.openxmlformats.org/officeDocument/2006/relationships/image" Target="../media/image9.png"/></Relationships>
</file>

<file path=ppt/slides/_rels/slide2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5.xml"/><Relationship Id="rId4" Type="http://schemas.openxmlformats.org/officeDocument/2006/relationships/image" Target="../media/image12.png"/></Relationships>
</file>

<file path=ppt/slides/_rels/slide27.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slideLayout" Target="../slideLayouts/slideLayout15.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29.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jpeg"/><Relationship Id="rId1" Type="http://schemas.openxmlformats.org/officeDocument/2006/relationships/slideLayout" Target="../slideLayouts/slideLayout15.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5.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35.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Rectangle 1"/>
          <p:cNvSpPr/>
          <p:nvPr/>
        </p:nvSpPr>
        <p:spPr>
          <a:xfrm>
            <a:off x="0" y="3522284"/>
            <a:ext cx="12192000" cy="707886"/>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tr-TR" sz="3200" b="1" noProof="0" dirty="0">
                <a:solidFill>
                  <a:prstClr val="black">
                    <a:lumMod val="85000"/>
                    <a:lumOff val="15000"/>
                  </a:prstClr>
                </a:solidFill>
                <a:latin typeface="Times New Roman" panose="02020603050405020304" pitchFamily="18" charset="0"/>
                <a:cs typeface="Times New Roman" panose="02020603050405020304" pitchFamily="18" charset="0"/>
              </a:rPr>
              <a:t>         </a:t>
            </a:r>
            <a:r>
              <a:rPr lang="tr-TR" sz="4000" b="1" dirty="0">
                <a:solidFill>
                  <a:prstClr val="black">
                    <a:lumMod val="85000"/>
                    <a:lumOff val="15000"/>
                  </a:prstClr>
                </a:solidFill>
                <a:latin typeface="Times New Roman" panose="02020603050405020304" pitchFamily="18" charset="0"/>
                <a:cs typeface="Times New Roman" panose="02020603050405020304" pitchFamily="18" charset="0"/>
              </a:rPr>
              <a:t>SOSYAL BİLİMLER</a:t>
            </a:r>
            <a:r>
              <a:rPr lang="tr-TR" sz="4000" b="1" noProof="0" dirty="0">
                <a:solidFill>
                  <a:prstClr val="black">
                    <a:lumMod val="85000"/>
                    <a:lumOff val="15000"/>
                  </a:prstClr>
                </a:solidFill>
                <a:cs typeface="Times New Roman" panose="02020603050405020304" pitchFamily="18" charset="0"/>
              </a:rPr>
              <a:t> ENSTİTÜSÜ</a:t>
            </a:r>
            <a:endParaRPr kumimoji="0" lang="tr-TR" sz="4000" b="1" i="0" u="none" strike="noStrike" kern="1200" cap="none" spc="0" normalizeH="0" baseline="0" noProof="0" dirty="0">
              <a:ln>
                <a:noFill/>
              </a:ln>
              <a:solidFill>
                <a:prstClr val="black">
                  <a:lumMod val="85000"/>
                  <a:lumOff val="15000"/>
                </a:prstClr>
              </a:solidFill>
              <a:effectLst/>
              <a:uLnTx/>
              <a:uFillTx/>
              <a:cs typeface="Times New Roman" panose="02020603050405020304" pitchFamily="18" charset="0"/>
            </a:endParaRPr>
          </a:p>
        </p:txBody>
      </p:sp>
      <p:sp>
        <p:nvSpPr>
          <p:cNvPr id="7" name="Dikdörtgen 6"/>
          <p:cNvSpPr/>
          <p:nvPr/>
        </p:nvSpPr>
        <p:spPr>
          <a:xfrm>
            <a:off x="3230087" y="4666351"/>
            <a:ext cx="5731826" cy="954107"/>
          </a:xfrm>
          <a:prstGeom prst="rect">
            <a:avLst/>
          </a:prstGeom>
        </p:spPr>
        <p:txBody>
          <a:bodyPr wrap="none">
            <a:spAutoFit/>
          </a:bodyPr>
          <a:lstStyle/>
          <a:p>
            <a:pPr algn="ctr"/>
            <a:r>
              <a:rPr lang="tr-TR" sz="2800" b="1" dirty="0">
                <a:solidFill>
                  <a:prstClr val="black">
                    <a:lumMod val="85000"/>
                    <a:lumOff val="15000"/>
                  </a:prstClr>
                </a:solidFill>
                <a:cs typeface="Times New Roman" panose="02020603050405020304" pitchFamily="18" charset="0"/>
              </a:rPr>
              <a:t>2025 Yılı Faaliyetleri Brifing Toplantısı</a:t>
            </a:r>
          </a:p>
          <a:p>
            <a:pPr algn="ctr"/>
            <a:r>
              <a:rPr lang="tr-TR" sz="2800" b="1" dirty="0">
                <a:solidFill>
                  <a:prstClr val="black">
                    <a:lumMod val="85000"/>
                    <a:lumOff val="15000"/>
                  </a:prstClr>
                </a:solidFill>
                <a:cs typeface="Times New Roman" panose="02020603050405020304" pitchFamily="18" charset="0"/>
              </a:rPr>
              <a:t>22.04.2026</a:t>
            </a:r>
            <a:endParaRPr lang="tr-TR" sz="2800" dirty="0"/>
          </a:p>
        </p:txBody>
      </p:sp>
    </p:spTree>
    <p:extLst>
      <p:ext uri="{BB962C8B-B14F-4D97-AF65-F5344CB8AC3E}">
        <p14:creationId xmlns:p14="http://schemas.microsoft.com/office/powerpoint/2010/main" val="87560715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E06898-63E9-644E-C967-2037EE938B17}"/>
              </a:ext>
            </a:extLst>
          </p:cNvPr>
          <p:cNvSpPr>
            <a:spLocks noGrp="1"/>
          </p:cNvSpPr>
          <p:nvPr>
            <p:ph type="title"/>
          </p:nvPr>
        </p:nvSpPr>
        <p:spPr/>
        <p:txBody>
          <a:bodyPr/>
          <a:lstStyle/>
          <a:p>
            <a:r>
              <a:rPr lang="tr-TR" dirty="0"/>
              <a:t>Misyon</a:t>
            </a:r>
          </a:p>
        </p:txBody>
      </p:sp>
      <p:sp>
        <p:nvSpPr>
          <p:cNvPr id="3" name="Content Placeholder 2">
            <a:extLst>
              <a:ext uri="{FF2B5EF4-FFF2-40B4-BE49-F238E27FC236}">
                <a16:creationId xmlns:a16="http://schemas.microsoft.com/office/drawing/2014/main" id="{5B671540-89FF-6CC1-1347-C91D8A92F5B9}"/>
              </a:ext>
            </a:extLst>
          </p:cNvPr>
          <p:cNvSpPr>
            <a:spLocks noGrp="1"/>
          </p:cNvSpPr>
          <p:nvPr>
            <p:ph idx="1"/>
          </p:nvPr>
        </p:nvSpPr>
        <p:spPr>
          <a:xfrm>
            <a:off x="838200" y="1388963"/>
            <a:ext cx="10333892" cy="1319068"/>
          </a:xfrm>
        </p:spPr>
        <p:txBody>
          <a:bodyPr/>
          <a:lstStyle/>
          <a:p>
            <a:pPr marL="0" indent="0" algn="just">
              <a:buNone/>
            </a:pPr>
            <a:r>
              <a:rPr lang="tr-TR" b="1" dirty="0">
                <a:latin typeface="Times New Roman" panose="02020603050405020304" pitchFamily="18" charset="0"/>
                <a:cs typeface="Times New Roman" panose="02020603050405020304" pitchFamily="18" charset="0"/>
              </a:rPr>
              <a:t>Misyonumuz</a:t>
            </a:r>
            <a:r>
              <a:rPr lang="tr-TR" dirty="0">
                <a:latin typeface="Times New Roman" panose="02020603050405020304" pitchFamily="18" charset="0"/>
                <a:cs typeface="Times New Roman" panose="02020603050405020304" pitchFamily="18" charset="0"/>
              </a:rPr>
              <a:t>; bilimsel düşünce doğrultusunda lisansüstü eğitim-öğretim yapan, özgün bilimsel ve sanatsal eserler üretilmesine katkı sağlayan, sürekli gelişen bir kurum olmaktır.</a:t>
            </a:r>
          </a:p>
        </p:txBody>
      </p:sp>
    </p:spTree>
    <p:extLst>
      <p:ext uri="{BB962C8B-B14F-4D97-AF65-F5344CB8AC3E}">
        <p14:creationId xmlns:p14="http://schemas.microsoft.com/office/powerpoint/2010/main" val="188021674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91D34E-C33F-70F4-E89F-3504E8DC531C}"/>
              </a:ext>
            </a:extLst>
          </p:cNvPr>
          <p:cNvSpPr>
            <a:spLocks noGrp="1"/>
          </p:cNvSpPr>
          <p:nvPr>
            <p:ph type="title"/>
          </p:nvPr>
        </p:nvSpPr>
        <p:spPr/>
        <p:txBody>
          <a:bodyPr/>
          <a:lstStyle/>
          <a:p>
            <a:r>
              <a:rPr lang="tr-TR" dirty="0"/>
              <a:t>Vizyon</a:t>
            </a:r>
          </a:p>
        </p:txBody>
      </p:sp>
      <p:sp>
        <p:nvSpPr>
          <p:cNvPr id="3" name="Content Placeholder 2">
            <a:extLst>
              <a:ext uri="{FF2B5EF4-FFF2-40B4-BE49-F238E27FC236}">
                <a16:creationId xmlns:a16="http://schemas.microsoft.com/office/drawing/2014/main" id="{325F51EA-936F-91BB-5FF0-44A7E249EB87}"/>
              </a:ext>
            </a:extLst>
          </p:cNvPr>
          <p:cNvSpPr>
            <a:spLocks noGrp="1"/>
          </p:cNvSpPr>
          <p:nvPr>
            <p:ph idx="1"/>
          </p:nvPr>
        </p:nvSpPr>
        <p:spPr>
          <a:xfrm>
            <a:off x="838200" y="1388962"/>
            <a:ext cx="10528300" cy="4059337"/>
          </a:xfrm>
        </p:spPr>
        <p:txBody>
          <a:bodyPr>
            <a:normAutofit fontScale="70000" lnSpcReduction="20000"/>
          </a:bodyPr>
          <a:lstStyle/>
          <a:p>
            <a:pPr marL="0" indent="0" algn="just">
              <a:buNone/>
            </a:pPr>
            <a:r>
              <a:rPr lang="tr-TR" b="1" dirty="0">
                <a:latin typeface="Times New Roman" panose="02020603050405020304" pitchFamily="18" charset="0"/>
                <a:cs typeface="Times New Roman" panose="02020603050405020304" pitchFamily="18" charset="0"/>
              </a:rPr>
              <a:t>Misyonumuzdan aldığımız güçle vizyonumuz</a:t>
            </a:r>
            <a:r>
              <a:rPr lang="tr-TR" dirty="0">
                <a:latin typeface="Times New Roman" panose="02020603050405020304" pitchFamily="18" charset="0"/>
                <a:cs typeface="Times New Roman" panose="02020603050405020304" pitchFamily="18" charset="0"/>
              </a:rPr>
              <a:t>; </a:t>
            </a:r>
          </a:p>
          <a:p>
            <a:pPr algn="just"/>
            <a:r>
              <a:rPr lang="tr-TR" dirty="0">
                <a:latin typeface="Times New Roman" panose="02020603050405020304" pitchFamily="18" charset="0"/>
                <a:cs typeface="Times New Roman" panose="02020603050405020304" pitchFamily="18" charset="0"/>
              </a:rPr>
              <a:t>Lisansüstü programları çağdaş gelişmeler ışığında sürekli iyileştirerek ulusal ve uluslararası standartlarda eğitim-öğretim hizmeti sunmak,</a:t>
            </a:r>
          </a:p>
          <a:p>
            <a:pPr algn="just"/>
            <a:endParaRPr lang="tr-TR" dirty="0">
              <a:latin typeface="Times New Roman" panose="02020603050405020304" pitchFamily="18" charset="0"/>
              <a:cs typeface="Times New Roman" panose="02020603050405020304" pitchFamily="18" charset="0"/>
            </a:endParaRPr>
          </a:p>
          <a:p>
            <a:pPr algn="just"/>
            <a:r>
              <a:rPr lang="tr-TR" dirty="0">
                <a:latin typeface="Times New Roman" panose="02020603050405020304" pitchFamily="18" charset="0"/>
                <a:cs typeface="Times New Roman" panose="02020603050405020304" pitchFamily="18" charset="0"/>
              </a:rPr>
              <a:t>Öğrencilerin kendi potansiyellerini geliştirebilecekleri ve yaratıcılıklarını ortaya koyabilecekleri nitelikli eğitim ve araştırma olanakları sunmak,</a:t>
            </a:r>
          </a:p>
          <a:p>
            <a:pPr algn="just"/>
            <a:endParaRPr lang="tr-TR" dirty="0">
              <a:latin typeface="Times New Roman" panose="02020603050405020304" pitchFamily="18" charset="0"/>
              <a:cs typeface="Times New Roman" panose="02020603050405020304" pitchFamily="18" charset="0"/>
            </a:endParaRPr>
          </a:p>
          <a:p>
            <a:pPr algn="just"/>
            <a:r>
              <a:rPr lang="tr-TR" dirty="0">
                <a:latin typeface="Times New Roman" panose="02020603050405020304" pitchFamily="18" charset="0"/>
                <a:cs typeface="Times New Roman" panose="02020603050405020304" pitchFamily="18" charset="0"/>
              </a:rPr>
              <a:t>Bölgesel, ulusal ve uluslararası düzeyde akademi, toplum, iş dünyası ve diğer paydaşlarla iş birliğini sağlayarak bilimsel, sanatsal ve kültürel bilgi üretimine, yayınların yapılmasına ve eserlerin verilmesine öncülük etmek,</a:t>
            </a:r>
          </a:p>
          <a:p>
            <a:pPr algn="just"/>
            <a:endParaRPr lang="tr-TR" dirty="0">
              <a:latin typeface="Times New Roman" panose="02020603050405020304" pitchFamily="18" charset="0"/>
              <a:cs typeface="Times New Roman" panose="02020603050405020304" pitchFamily="18" charset="0"/>
            </a:endParaRPr>
          </a:p>
          <a:p>
            <a:pPr algn="just"/>
            <a:r>
              <a:rPr lang="tr-TR" dirty="0">
                <a:latin typeface="Times New Roman" panose="02020603050405020304" pitchFamily="18" charset="0"/>
                <a:cs typeface="Times New Roman" panose="02020603050405020304" pitchFamily="18" charset="0"/>
              </a:rPr>
              <a:t>Ulusal ve uluslararası niteliklere sahip ve rekabet edebilen, farklı disiplinlere katkı sağlayabilen, etkin, verimli ve etik değerlere bağlı, 21. Yüzyılın gereklerine uyan bireyler yetiştirmektir.</a:t>
            </a:r>
          </a:p>
        </p:txBody>
      </p:sp>
    </p:spTree>
    <p:extLst>
      <p:ext uri="{BB962C8B-B14F-4D97-AF65-F5344CB8AC3E}">
        <p14:creationId xmlns:p14="http://schemas.microsoft.com/office/powerpoint/2010/main" val="110975244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9D8DEF-7666-A08E-C11F-5BCDAF8F347D}"/>
              </a:ext>
            </a:extLst>
          </p:cNvPr>
          <p:cNvSpPr>
            <a:spLocks noGrp="1"/>
          </p:cNvSpPr>
          <p:nvPr>
            <p:ph type="title"/>
          </p:nvPr>
        </p:nvSpPr>
        <p:spPr/>
        <p:txBody>
          <a:bodyPr>
            <a:normAutofit fontScale="90000"/>
          </a:bodyPr>
          <a:lstStyle/>
          <a:p>
            <a:endParaRPr lang="tr-TR" dirty="0"/>
          </a:p>
        </p:txBody>
      </p:sp>
      <p:sp>
        <p:nvSpPr>
          <p:cNvPr id="3" name="Text Placeholder 2">
            <a:extLst>
              <a:ext uri="{FF2B5EF4-FFF2-40B4-BE49-F238E27FC236}">
                <a16:creationId xmlns:a16="http://schemas.microsoft.com/office/drawing/2014/main" id="{2D338A51-BCA6-F98A-E85C-D57166EECA57}"/>
              </a:ext>
            </a:extLst>
          </p:cNvPr>
          <p:cNvSpPr>
            <a:spLocks noGrp="1"/>
          </p:cNvSpPr>
          <p:nvPr>
            <p:ph type="body" sz="quarter" idx="13"/>
          </p:nvPr>
        </p:nvSpPr>
        <p:spPr/>
        <p:txBody>
          <a:bodyPr>
            <a:normAutofit fontScale="92500" lnSpcReduction="20000"/>
          </a:bodyPr>
          <a:lstStyle/>
          <a:p>
            <a:r>
              <a:rPr lang="tr-TR" dirty="0"/>
              <a:t>Doç. Dr. Ahmet SAYLIK </a:t>
            </a:r>
          </a:p>
          <a:p>
            <a:r>
              <a:rPr lang="tr-TR" dirty="0"/>
              <a:t>(Müdürü)</a:t>
            </a:r>
          </a:p>
        </p:txBody>
      </p:sp>
      <p:pic>
        <p:nvPicPr>
          <p:cNvPr id="12" name="Resim Yer Tutucusu 11" descr="iç mekan, giyim, adam, insan, duvar içeren bir resim&#10;&#10;Yapay zeka tarafından oluşturulmuş içerik yanlış olabilir.">
            <a:extLst>
              <a:ext uri="{FF2B5EF4-FFF2-40B4-BE49-F238E27FC236}">
                <a16:creationId xmlns:a16="http://schemas.microsoft.com/office/drawing/2014/main" id="{95259C39-B740-5F00-B06C-11E108FB7E6B}"/>
              </a:ext>
            </a:extLst>
          </p:cNvPr>
          <p:cNvPicPr>
            <a:picLocks noGrp="1" noChangeAspect="1"/>
          </p:cNvPicPr>
          <p:nvPr>
            <p:ph type="pic" sz="quarter" idx="14"/>
          </p:nvPr>
        </p:nvPicPr>
        <p:blipFill>
          <a:blip r:embed="rId2">
            <a:extLst>
              <a:ext uri="{28A0092B-C50C-407E-A947-70E740481C1C}">
                <a14:useLocalDpi xmlns:a14="http://schemas.microsoft.com/office/drawing/2010/main" val="0"/>
              </a:ext>
            </a:extLst>
          </a:blip>
          <a:srcRect l="29735" r="29735"/>
          <a:stretch>
            <a:fillRect/>
          </a:stretch>
        </p:blipFill>
        <p:spPr/>
      </p:pic>
      <p:pic>
        <p:nvPicPr>
          <p:cNvPr id="14" name="Resim Yer Tutucusu 13" descr="insan yüzü, kişi, şahıs, çene, alın içeren bir resim&#10;&#10;Yapay zeka tarafından oluşturulmuş içerik yanlış olabilir.">
            <a:extLst>
              <a:ext uri="{FF2B5EF4-FFF2-40B4-BE49-F238E27FC236}">
                <a16:creationId xmlns:a16="http://schemas.microsoft.com/office/drawing/2014/main" id="{39FC0CA1-B2F0-A66B-6231-0953A9AADB8A}"/>
              </a:ext>
            </a:extLst>
          </p:cNvPr>
          <p:cNvPicPr>
            <a:picLocks noGrp="1" noChangeAspect="1"/>
          </p:cNvPicPr>
          <p:nvPr>
            <p:ph type="pic" sz="quarter" idx="15"/>
          </p:nvPr>
        </p:nvPicPr>
        <p:blipFill>
          <a:blip r:embed="rId3">
            <a:extLst>
              <a:ext uri="{28A0092B-C50C-407E-A947-70E740481C1C}">
                <a14:useLocalDpi xmlns:a14="http://schemas.microsoft.com/office/drawing/2010/main" val="0"/>
              </a:ext>
            </a:extLst>
          </a:blip>
          <a:srcRect l="8891" r="8891"/>
          <a:stretch>
            <a:fillRect/>
          </a:stretch>
        </p:blipFill>
        <p:spPr/>
      </p:pic>
      <p:sp>
        <p:nvSpPr>
          <p:cNvPr id="6" name="Text Placeholder 5">
            <a:extLst>
              <a:ext uri="{FF2B5EF4-FFF2-40B4-BE49-F238E27FC236}">
                <a16:creationId xmlns:a16="http://schemas.microsoft.com/office/drawing/2014/main" id="{957D2BD2-34F2-5E6B-FE13-8ECF76DB80AF}"/>
              </a:ext>
            </a:extLst>
          </p:cNvPr>
          <p:cNvSpPr>
            <a:spLocks noGrp="1"/>
          </p:cNvSpPr>
          <p:nvPr>
            <p:ph type="body" sz="quarter" idx="16"/>
          </p:nvPr>
        </p:nvSpPr>
        <p:spPr/>
        <p:txBody>
          <a:bodyPr>
            <a:normAutofit fontScale="92500" lnSpcReduction="10000"/>
          </a:bodyPr>
          <a:lstStyle/>
          <a:p>
            <a:r>
              <a:rPr lang="tr-TR" dirty="0"/>
              <a:t>Dr. Öğr. Üyesi Yunus ÖZDURĞUN (Müdür Yardımcısı)</a:t>
            </a:r>
          </a:p>
        </p:txBody>
      </p:sp>
      <p:pic>
        <p:nvPicPr>
          <p:cNvPr id="20" name="Resim Yer Tutucusu 19">
            <a:extLst>
              <a:ext uri="{FF2B5EF4-FFF2-40B4-BE49-F238E27FC236}">
                <a16:creationId xmlns:a16="http://schemas.microsoft.com/office/drawing/2014/main" id="{CC87AEFA-972C-4532-7C6C-8113536A17F2}"/>
              </a:ext>
            </a:extLst>
          </p:cNvPr>
          <p:cNvPicPr>
            <a:picLocks noGrp="1" noChangeAspect="1"/>
          </p:cNvPicPr>
          <p:nvPr>
            <p:ph type="pic" sz="quarter" idx="19"/>
          </p:nvPr>
        </p:nvPicPr>
        <p:blipFill>
          <a:blip r:embed="rId4">
            <a:extLst>
              <a:ext uri="{28A0092B-C50C-407E-A947-70E740481C1C}">
                <a14:useLocalDpi xmlns:a14="http://schemas.microsoft.com/office/drawing/2010/main" val="0"/>
              </a:ext>
            </a:extLst>
          </a:blip>
          <a:srcRect l="15961" r="15961"/>
          <a:stretch>
            <a:fillRect/>
          </a:stretch>
        </p:blipFill>
        <p:spPr/>
      </p:pic>
      <p:sp>
        <p:nvSpPr>
          <p:cNvPr id="8" name="Text Placeholder 7">
            <a:extLst>
              <a:ext uri="{FF2B5EF4-FFF2-40B4-BE49-F238E27FC236}">
                <a16:creationId xmlns:a16="http://schemas.microsoft.com/office/drawing/2014/main" id="{53A7A8B4-DB11-00FF-DEB5-E0A17EE306D6}"/>
              </a:ext>
            </a:extLst>
          </p:cNvPr>
          <p:cNvSpPr>
            <a:spLocks noGrp="1"/>
          </p:cNvSpPr>
          <p:nvPr>
            <p:ph type="body" sz="quarter" idx="20"/>
          </p:nvPr>
        </p:nvSpPr>
        <p:spPr/>
        <p:txBody>
          <a:bodyPr>
            <a:normAutofit fontScale="92500" lnSpcReduction="10000"/>
          </a:bodyPr>
          <a:lstStyle/>
          <a:p>
            <a:r>
              <a:rPr lang="tr-TR" dirty="0"/>
              <a:t>Dr. Öğr. Üyesi Can UYANIK (Müdür Yardımcısı)</a:t>
            </a:r>
          </a:p>
          <a:p>
            <a:endParaRPr lang="tr-TR" dirty="0"/>
          </a:p>
        </p:txBody>
      </p:sp>
      <p:pic>
        <p:nvPicPr>
          <p:cNvPr id="22" name="Resim Yer Tutucusu 21" descr="iç mekan, ofis binası, kişi, şahıs, duvar içeren bir resim&#10;&#10;Yapay zeka tarafından oluşturulmuş içerik yanlış olabilir.">
            <a:extLst>
              <a:ext uri="{FF2B5EF4-FFF2-40B4-BE49-F238E27FC236}">
                <a16:creationId xmlns:a16="http://schemas.microsoft.com/office/drawing/2014/main" id="{36EE5D22-D83B-7ED8-8322-097A94037BD7}"/>
              </a:ext>
            </a:extLst>
          </p:cNvPr>
          <p:cNvPicPr>
            <a:picLocks noGrp="1" noChangeAspect="1"/>
          </p:cNvPicPr>
          <p:nvPr>
            <p:ph type="pic" sz="quarter" idx="21"/>
          </p:nvPr>
        </p:nvPicPr>
        <p:blipFill>
          <a:blip r:embed="rId5">
            <a:extLst>
              <a:ext uri="{28A0092B-C50C-407E-A947-70E740481C1C}">
                <a14:useLocalDpi xmlns:a14="http://schemas.microsoft.com/office/drawing/2010/main" val="0"/>
              </a:ext>
            </a:extLst>
          </a:blip>
          <a:srcRect l="23599" r="23599"/>
          <a:stretch>
            <a:fillRect/>
          </a:stretch>
        </p:blipFill>
        <p:spPr/>
      </p:pic>
      <p:sp>
        <p:nvSpPr>
          <p:cNvPr id="10" name="Text Placeholder 9">
            <a:extLst>
              <a:ext uri="{FF2B5EF4-FFF2-40B4-BE49-F238E27FC236}">
                <a16:creationId xmlns:a16="http://schemas.microsoft.com/office/drawing/2014/main" id="{EA0178EE-30DE-4FA0-018D-29D3C3F223C2}"/>
              </a:ext>
            </a:extLst>
          </p:cNvPr>
          <p:cNvSpPr>
            <a:spLocks noGrp="1"/>
          </p:cNvSpPr>
          <p:nvPr>
            <p:ph type="body" sz="quarter" idx="22"/>
          </p:nvPr>
        </p:nvSpPr>
        <p:spPr/>
        <p:txBody>
          <a:bodyPr>
            <a:normAutofit fontScale="92500" lnSpcReduction="10000"/>
          </a:bodyPr>
          <a:lstStyle/>
          <a:p>
            <a:r>
              <a:rPr lang="tr-TR" dirty="0"/>
              <a:t>Nejdet ŞAHİN</a:t>
            </a:r>
          </a:p>
          <a:p>
            <a:r>
              <a:rPr lang="tr-TR" dirty="0"/>
              <a:t>(Enstitü Sekreteri)</a:t>
            </a:r>
          </a:p>
        </p:txBody>
      </p:sp>
    </p:spTree>
    <p:extLst>
      <p:ext uri="{BB962C8B-B14F-4D97-AF65-F5344CB8AC3E}">
        <p14:creationId xmlns:p14="http://schemas.microsoft.com/office/powerpoint/2010/main" val="66830885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9ABA83-BCA4-E7C7-7A1F-F18503F04A3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14F95B1-7819-69A5-F2DC-513B5E3ADE3C}"/>
              </a:ext>
            </a:extLst>
          </p:cNvPr>
          <p:cNvSpPr>
            <a:spLocks noGrp="1"/>
          </p:cNvSpPr>
          <p:nvPr>
            <p:ph type="title"/>
          </p:nvPr>
        </p:nvSpPr>
        <p:spPr/>
        <p:txBody>
          <a:bodyPr/>
          <a:lstStyle/>
          <a:p>
            <a:r>
              <a:rPr lang="tr-TR" dirty="0"/>
              <a:t>İDARİ PERSONELİMİZ</a:t>
            </a:r>
          </a:p>
        </p:txBody>
      </p:sp>
      <p:graphicFrame>
        <p:nvGraphicFramePr>
          <p:cNvPr id="6" name="Content Placeholder 5">
            <a:extLst>
              <a:ext uri="{FF2B5EF4-FFF2-40B4-BE49-F238E27FC236}">
                <a16:creationId xmlns:a16="http://schemas.microsoft.com/office/drawing/2014/main" id="{96F330B6-CAD6-E91A-C709-F4D0324464FB}"/>
              </a:ext>
            </a:extLst>
          </p:cNvPr>
          <p:cNvGraphicFramePr>
            <a:graphicFrameLocks noGrp="1"/>
          </p:cNvGraphicFramePr>
          <p:nvPr>
            <p:ph idx="1"/>
            <p:extLst>
              <p:ext uri="{D42A27DB-BD31-4B8C-83A1-F6EECF244321}">
                <p14:modId xmlns:p14="http://schemas.microsoft.com/office/powerpoint/2010/main" val="21869360"/>
              </p:ext>
            </p:extLst>
          </p:nvPr>
        </p:nvGraphicFramePr>
        <p:xfrm>
          <a:off x="1323109" y="1296366"/>
          <a:ext cx="8218714" cy="1838100"/>
        </p:xfrm>
        <a:graphic>
          <a:graphicData uri="http://schemas.openxmlformats.org/drawingml/2006/table">
            <a:tbl>
              <a:tblPr firstRow="1" bandRow="1">
                <a:tableStyleId>{74C1A8A3-306A-4EB7-A6B1-4F7E0EB9C5D6}</a:tableStyleId>
              </a:tblPr>
              <a:tblGrid>
                <a:gridCol w="2736735">
                  <a:extLst>
                    <a:ext uri="{9D8B030D-6E8A-4147-A177-3AD203B41FA5}">
                      <a16:colId xmlns:a16="http://schemas.microsoft.com/office/drawing/2014/main" val="3834614422"/>
                    </a:ext>
                  </a:extLst>
                </a:gridCol>
                <a:gridCol w="5481979">
                  <a:extLst>
                    <a:ext uri="{9D8B030D-6E8A-4147-A177-3AD203B41FA5}">
                      <a16:colId xmlns:a16="http://schemas.microsoft.com/office/drawing/2014/main" val="200479393"/>
                    </a:ext>
                  </a:extLst>
                </a:gridCol>
              </a:tblGrid>
              <a:tr h="367620">
                <a:tc>
                  <a:txBody>
                    <a:bodyPr/>
                    <a:lstStyle/>
                    <a:p>
                      <a:r>
                        <a:rPr lang="tr-TR" dirty="0"/>
                        <a:t>Adı SOYADI</a:t>
                      </a:r>
                    </a:p>
                  </a:txBody>
                  <a:tcPr/>
                </a:tc>
                <a:tc>
                  <a:txBody>
                    <a:bodyPr/>
                    <a:lstStyle/>
                    <a:p>
                      <a:r>
                        <a:rPr lang="tr-TR" dirty="0"/>
                        <a:t>GÖREVİ</a:t>
                      </a:r>
                    </a:p>
                  </a:txBody>
                  <a:tcPr/>
                </a:tc>
                <a:extLst>
                  <a:ext uri="{0D108BD9-81ED-4DB2-BD59-A6C34878D82A}">
                    <a16:rowId xmlns:a16="http://schemas.microsoft.com/office/drawing/2014/main" val="1015075536"/>
                  </a:ext>
                </a:extLst>
              </a:tr>
              <a:tr h="367620">
                <a:tc>
                  <a:txBody>
                    <a:bodyPr/>
                    <a:lstStyle/>
                    <a:p>
                      <a:r>
                        <a:rPr lang="tr-TR" dirty="0"/>
                        <a:t>Nejdet ŞAHİN</a:t>
                      </a:r>
                    </a:p>
                  </a:txBody>
                  <a:tcPr/>
                </a:tc>
                <a:tc>
                  <a:txBody>
                    <a:bodyPr/>
                    <a:lstStyle/>
                    <a:p>
                      <a:r>
                        <a:rPr lang="tr-TR" dirty="0"/>
                        <a:t>ENSTİTÜ SEKRETERİ</a:t>
                      </a:r>
                    </a:p>
                  </a:txBody>
                  <a:tcPr/>
                </a:tc>
                <a:extLst>
                  <a:ext uri="{0D108BD9-81ED-4DB2-BD59-A6C34878D82A}">
                    <a16:rowId xmlns:a16="http://schemas.microsoft.com/office/drawing/2014/main" val="1880042307"/>
                  </a:ext>
                </a:extLst>
              </a:tr>
              <a:tr h="367620">
                <a:tc>
                  <a:txBody>
                    <a:bodyPr/>
                    <a:lstStyle/>
                    <a:p>
                      <a:r>
                        <a:rPr lang="tr-TR" dirty="0"/>
                        <a:t>İbrahim GİDER</a:t>
                      </a:r>
                    </a:p>
                  </a:txBody>
                  <a:tcPr/>
                </a:tc>
                <a:tc>
                  <a:txBody>
                    <a:bodyPr/>
                    <a:lstStyle/>
                    <a:p>
                      <a:r>
                        <a:rPr lang="tr-TR" dirty="0"/>
                        <a:t>BİLGİSAYAR İŞLETMENİ</a:t>
                      </a:r>
                    </a:p>
                  </a:txBody>
                  <a:tcPr/>
                </a:tc>
                <a:extLst>
                  <a:ext uri="{0D108BD9-81ED-4DB2-BD59-A6C34878D82A}">
                    <a16:rowId xmlns:a16="http://schemas.microsoft.com/office/drawing/2014/main" val="2070324419"/>
                  </a:ext>
                </a:extLst>
              </a:tr>
              <a:tr h="367620">
                <a:tc>
                  <a:txBody>
                    <a:bodyPr/>
                    <a:lstStyle/>
                    <a:p>
                      <a:r>
                        <a:rPr lang="tr-TR" dirty="0"/>
                        <a:t>Tahir ÇELİK</a:t>
                      </a:r>
                    </a:p>
                  </a:txBody>
                  <a:tcPr/>
                </a:tc>
                <a:tc>
                  <a:txBody>
                    <a:bodyPr/>
                    <a:lstStyle/>
                    <a:p>
                      <a:r>
                        <a:rPr lang="tr-TR" dirty="0"/>
                        <a:t>BİLGİSAYAR İŞLETMENİ</a:t>
                      </a:r>
                    </a:p>
                  </a:txBody>
                  <a:tcPr/>
                </a:tc>
                <a:extLst>
                  <a:ext uri="{0D108BD9-81ED-4DB2-BD59-A6C34878D82A}">
                    <a16:rowId xmlns:a16="http://schemas.microsoft.com/office/drawing/2014/main" val="800317930"/>
                  </a:ext>
                </a:extLst>
              </a:tr>
              <a:tr h="367620">
                <a:tc>
                  <a:txBody>
                    <a:bodyPr/>
                    <a:lstStyle/>
                    <a:p>
                      <a:r>
                        <a:rPr lang="tr-TR" dirty="0"/>
                        <a:t>Ferhat BUDAK</a:t>
                      </a:r>
                    </a:p>
                  </a:txBody>
                  <a:tcPr/>
                </a:tc>
                <a:tc>
                  <a:txBody>
                    <a:bodyPr/>
                    <a:lstStyle/>
                    <a:p>
                      <a:r>
                        <a:rPr lang="tr-TR" dirty="0"/>
                        <a:t>BİLGİSAYAR İŞLETMENİ</a:t>
                      </a:r>
                    </a:p>
                  </a:txBody>
                  <a:tcPr/>
                </a:tc>
                <a:extLst>
                  <a:ext uri="{0D108BD9-81ED-4DB2-BD59-A6C34878D82A}">
                    <a16:rowId xmlns:a16="http://schemas.microsoft.com/office/drawing/2014/main" val="153854937"/>
                  </a:ext>
                </a:extLst>
              </a:tr>
            </a:tbl>
          </a:graphicData>
        </a:graphic>
      </p:graphicFrame>
    </p:spTree>
    <p:extLst>
      <p:ext uri="{BB962C8B-B14F-4D97-AF65-F5344CB8AC3E}">
        <p14:creationId xmlns:p14="http://schemas.microsoft.com/office/powerpoint/2010/main" val="345417546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CD6E77-EEA9-8099-D368-A0024A7063CF}"/>
              </a:ext>
            </a:extLst>
          </p:cNvPr>
          <p:cNvSpPr>
            <a:spLocks noGrp="1"/>
          </p:cNvSpPr>
          <p:nvPr>
            <p:ph type="title"/>
          </p:nvPr>
        </p:nvSpPr>
        <p:spPr>
          <a:xfrm>
            <a:off x="1527858" y="365126"/>
            <a:ext cx="8835342" cy="931240"/>
          </a:xfrm>
        </p:spPr>
        <p:txBody>
          <a:bodyPr>
            <a:normAutofit/>
          </a:bodyPr>
          <a:lstStyle/>
          <a:p>
            <a:r>
              <a:rPr lang="tr-TR" altLang="tr-TR" sz="1800" dirty="0">
                <a:latin typeface="Book Antiqua" panose="02040602050305030304" pitchFamily="18" charset="0"/>
              </a:rPr>
              <a:t>EĞİTİM ÖĞRETİM FAALİYETİ YÜRÜTÜLEN PROGRAMLAR</a:t>
            </a:r>
            <a:endParaRPr lang="tr-TR" sz="1800" dirty="0">
              <a:latin typeface="Book Antiqua" panose="02040602050305030304" pitchFamily="18" charset="0"/>
            </a:endParaRPr>
          </a:p>
        </p:txBody>
      </p:sp>
      <p:graphicFrame>
        <p:nvGraphicFramePr>
          <p:cNvPr id="6" name="Diyagram 5">
            <a:extLst>
              <a:ext uri="{FF2B5EF4-FFF2-40B4-BE49-F238E27FC236}">
                <a16:creationId xmlns:a16="http://schemas.microsoft.com/office/drawing/2014/main" id="{69E61D66-6189-BC9D-5300-5C579E1BD275}"/>
              </a:ext>
            </a:extLst>
          </p:cNvPr>
          <p:cNvGraphicFramePr/>
          <p:nvPr>
            <p:extLst>
              <p:ext uri="{D42A27DB-BD31-4B8C-83A1-F6EECF244321}">
                <p14:modId xmlns:p14="http://schemas.microsoft.com/office/powerpoint/2010/main" val="3162525124"/>
              </p:ext>
            </p:extLst>
          </p:nvPr>
        </p:nvGraphicFramePr>
        <p:xfrm>
          <a:off x="1103086" y="1248229"/>
          <a:ext cx="10798627" cy="464457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47178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6">
                                            <p:graphicEl>
                                              <a:dgm id="{5DE52D52-C8FD-4C84-BD3C-13405380C5A5}"/>
                                            </p:graphicEl>
                                          </p:spTgt>
                                        </p:tgtEl>
                                        <p:attrNameLst>
                                          <p:attrName>style.visibility</p:attrName>
                                        </p:attrNameLst>
                                      </p:cBhvr>
                                      <p:to>
                                        <p:strVal val="visible"/>
                                      </p:to>
                                    </p:set>
                                    <p:animEffect transition="in" filter="fade">
                                      <p:cBhvr>
                                        <p:cTn id="7" dur="500"/>
                                        <p:tgtEl>
                                          <p:spTgt spid="6">
                                            <p:graphicEl>
                                              <a:dgm id="{5DE52D52-C8FD-4C84-BD3C-13405380C5A5}"/>
                                            </p:graphicEl>
                                          </p:spTgt>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6">
                                            <p:graphicEl>
                                              <a:dgm id="{84EAF847-BCB0-4768-84DF-D9A7FBE0CCA4}"/>
                                            </p:graphicEl>
                                          </p:spTgt>
                                        </p:tgtEl>
                                        <p:attrNameLst>
                                          <p:attrName>style.visibility</p:attrName>
                                        </p:attrNameLst>
                                      </p:cBhvr>
                                      <p:to>
                                        <p:strVal val="visible"/>
                                      </p:to>
                                    </p:set>
                                    <p:animEffect transition="in" filter="fade">
                                      <p:cBhvr>
                                        <p:cTn id="11" dur="500"/>
                                        <p:tgtEl>
                                          <p:spTgt spid="6">
                                            <p:graphicEl>
                                              <a:dgm id="{84EAF847-BCB0-4768-84DF-D9A7FBE0CCA4}"/>
                                            </p:graphicEl>
                                          </p:spTgt>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6">
                                            <p:graphicEl>
                                              <a:dgm id="{D774F917-C132-4782-83B4-5F7E7D71005E}"/>
                                            </p:graphicEl>
                                          </p:spTgt>
                                        </p:tgtEl>
                                        <p:attrNameLst>
                                          <p:attrName>style.visibility</p:attrName>
                                        </p:attrNameLst>
                                      </p:cBhvr>
                                      <p:to>
                                        <p:strVal val="visible"/>
                                      </p:to>
                                    </p:set>
                                    <p:animEffect transition="in" filter="fade">
                                      <p:cBhvr>
                                        <p:cTn id="15" dur="500"/>
                                        <p:tgtEl>
                                          <p:spTgt spid="6">
                                            <p:graphicEl>
                                              <a:dgm id="{D774F917-C132-4782-83B4-5F7E7D71005E}"/>
                                            </p:graphicEl>
                                          </p:spTgt>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6">
                                            <p:graphicEl>
                                              <a:dgm id="{44CF24E5-C5A7-44C4-B368-F8362B2D974D}"/>
                                            </p:graphicEl>
                                          </p:spTgt>
                                        </p:tgtEl>
                                        <p:attrNameLst>
                                          <p:attrName>style.visibility</p:attrName>
                                        </p:attrNameLst>
                                      </p:cBhvr>
                                      <p:to>
                                        <p:strVal val="visible"/>
                                      </p:to>
                                    </p:set>
                                    <p:animEffect transition="in" filter="fade">
                                      <p:cBhvr>
                                        <p:cTn id="19" dur="500"/>
                                        <p:tgtEl>
                                          <p:spTgt spid="6">
                                            <p:graphicEl>
                                              <a:dgm id="{44CF24E5-C5A7-44C4-B368-F8362B2D974D}"/>
                                            </p:graphicEl>
                                          </p:spTgt>
                                        </p:tgtEl>
                                      </p:cBhvr>
                                    </p:animEffect>
                                  </p:childTnLst>
                                </p:cTn>
                              </p:par>
                            </p:childTnLst>
                          </p:cTn>
                        </p:par>
                        <p:par>
                          <p:cTn id="20" fill="hold">
                            <p:stCondLst>
                              <p:cond delay="2000"/>
                            </p:stCondLst>
                            <p:childTnLst>
                              <p:par>
                                <p:cTn id="21" presetID="10" presetClass="entr" presetSubtype="0" fill="hold" grpId="0" nodeType="afterEffect">
                                  <p:stCondLst>
                                    <p:cond delay="0"/>
                                  </p:stCondLst>
                                  <p:childTnLst>
                                    <p:set>
                                      <p:cBhvr>
                                        <p:cTn id="22" dur="1" fill="hold">
                                          <p:stCondLst>
                                            <p:cond delay="0"/>
                                          </p:stCondLst>
                                        </p:cTn>
                                        <p:tgtEl>
                                          <p:spTgt spid="6">
                                            <p:graphicEl>
                                              <a:dgm id="{EE8F8D82-5BD1-4B39-8FE4-5A32E3085C5C}"/>
                                            </p:graphicEl>
                                          </p:spTgt>
                                        </p:tgtEl>
                                        <p:attrNameLst>
                                          <p:attrName>style.visibility</p:attrName>
                                        </p:attrNameLst>
                                      </p:cBhvr>
                                      <p:to>
                                        <p:strVal val="visible"/>
                                      </p:to>
                                    </p:set>
                                    <p:animEffect transition="in" filter="fade">
                                      <p:cBhvr>
                                        <p:cTn id="23" dur="500"/>
                                        <p:tgtEl>
                                          <p:spTgt spid="6">
                                            <p:graphicEl>
                                              <a:dgm id="{EE8F8D82-5BD1-4B39-8FE4-5A32E3085C5C}"/>
                                            </p:graphicEl>
                                          </p:spTgt>
                                        </p:tgtEl>
                                      </p:cBhvr>
                                    </p:animEffect>
                                  </p:childTnLst>
                                </p:cTn>
                              </p:par>
                            </p:childTnLst>
                          </p:cTn>
                        </p:par>
                        <p:par>
                          <p:cTn id="24" fill="hold">
                            <p:stCondLst>
                              <p:cond delay="2500"/>
                            </p:stCondLst>
                            <p:childTnLst>
                              <p:par>
                                <p:cTn id="25" presetID="10" presetClass="entr" presetSubtype="0" fill="hold" grpId="0" nodeType="afterEffect">
                                  <p:stCondLst>
                                    <p:cond delay="0"/>
                                  </p:stCondLst>
                                  <p:childTnLst>
                                    <p:set>
                                      <p:cBhvr>
                                        <p:cTn id="26" dur="1" fill="hold">
                                          <p:stCondLst>
                                            <p:cond delay="0"/>
                                          </p:stCondLst>
                                        </p:cTn>
                                        <p:tgtEl>
                                          <p:spTgt spid="6">
                                            <p:graphicEl>
                                              <a:dgm id="{3B54B9AF-DE3D-4D8D-BC08-57BC9FFF2232}"/>
                                            </p:graphicEl>
                                          </p:spTgt>
                                        </p:tgtEl>
                                        <p:attrNameLst>
                                          <p:attrName>style.visibility</p:attrName>
                                        </p:attrNameLst>
                                      </p:cBhvr>
                                      <p:to>
                                        <p:strVal val="visible"/>
                                      </p:to>
                                    </p:set>
                                    <p:animEffect transition="in" filter="fade">
                                      <p:cBhvr>
                                        <p:cTn id="27" dur="500"/>
                                        <p:tgtEl>
                                          <p:spTgt spid="6">
                                            <p:graphicEl>
                                              <a:dgm id="{3B54B9AF-DE3D-4D8D-BC08-57BC9FFF2232}"/>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6" grpId="0" uiExpand="1">
        <p:bldSub>
          <a:bldDgm bld="one"/>
        </p:bldSub>
      </p:bldGraphic>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24E73F-51A0-97B3-AF05-ECFA4F7BB132}"/>
              </a:ext>
            </a:extLst>
          </p:cNvPr>
          <p:cNvSpPr>
            <a:spLocks noGrp="1"/>
          </p:cNvSpPr>
          <p:nvPr>
            <p:ph type="title"/>
          </p:nvPr>
        </p:nvSpPr>
        <p:spPr/>
        <p:txBody>
          <a:bodyPr/>
          <a:lstStyle/>
          <a:p>
            <a:r>
              <a:rPr lang="tr-TR" dirty="0"/>
              <a:t>SOSYAL BİLİMLER ENSTİTÜSÜ</a:t>
            </a:r>
          </a:p>
        </p:txBody>
      </p:sp>
      <p:graphicFrame>
        <p:nvGraphicFramePr>
          <p:cNvPr id="26" name="Content Placeholder 14">
            <a:extLst>
              <a:ext uri="{FF2B5EF4-FFF2-40B4-BE49-F238E27FC236}">
                <a16:creationId xmlns:a16="http://schemas.microsoft.com/office/drawing/2014/main" id="{06917C60-9620-CD96-14CE-72898864C3BA}"/>
              </a:ext>
            </a:extLst>
          </p:cNvPr>
          <p:cNvGraphicFramePr>
            <a:graphicFrameLocks/>
          </p:cNvGraphicFramePr>
          <p:nvPr>
            <p:extLst>
              <p:ext uri="{D42A27DB-BD31-4B8C-83A1-F6EECF244321}">
                <p14:modId xmlns:p14="http://schemas.microsoft.com/office/powerpoint/2010/main" val="2697187800"/>
              </p:ext>
            </p:extLst>
          </p:nvPr>
        </p:nvGraphicFramePr>
        <p:xfrm>
          <a:off x="3023735" y="1296366"/>
          <a:ext cx="6144530" cy="3852849"/>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8377951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6">
                                            <p:graphicEl>
                                              <a:chart seriesIdx="-3" categoryIdx="-3" bldStep="gridLegend"/>
                                            </p:graphicEl>
                                          </p:spTgt>
                                        </p:tgtEl>
                                        <p:attrNameLst>
                                          <p:attrName>style.visibility</p:attrName>
                                        </p:attrNameLst>
                                      </p:cBhvr>
                                      <p:to>
                                        <p:strVal val="visible"/>
                                      </p:to>
                                    </p:set>
                                    <p:animEffect transition="in" filter="fade">
                                      <p:cBhvr>
                                        <p:cTn id="7" dur="500"/>
                                        <p:tgtEl>
                                          <p:spTgt spid="26">
                                            <p:graphicEl>
                                              <a:chart seriesIdx="-3" categoryIdx="-3" bldStep="gridLegend"/>
                                            </p:graphicEl>
                                          </p:spTgt>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26">
                                            <p:graphicEl>
                                              <a:chart seriesIdx="-4" categoryIdx="0" bldStep="category"/>
                                            </p:graphicEl>
                                          </p:spTgt>
                                        </p:tgtEl>
                                        <p:attrNameLst>
                                          <p:attrName>style.visibility</p:attrName>
                                        </p:attrNameLst>
                                      </p:cBhvr>
                                      <p:to>
                                        <p:strVal val="visible"/>
                                      </p:to>
                                    </p:set>
                                    <p:animEffect transition="in" filter="fade">
                                      <p:cBhvr>
                                        <p:cTn id="11" dur="500"/>
                                        <p:tgtEl>
                                          <p:spTgt spid="26">
                                            <p:graphicEl>
                                              <a:chart seriesIdx="-4" categoryIdx="0" bldStep="category"/>
                                            </p:graphicEl>
                                          </p:spTgt>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26">
                                            <p:graphicEl>
                                              <a:chart seriesIdx="-4" categoryIdx="1" bldStep="category"/>
                                            </p:graphicEl>
                                          </p:spTgt>
                                        </p:tgtEl>
                                        <p:attrNameLst>
                                          <p:attrName>style.visibility</p:attrName>
                                        </p:attrNameLst>
                                      </p:cBhvr>
                                      <p:to>
                                        <p:strVal val="visible"/>
                                      </p:to>
                                    </p:set>
                                    <p:animEffect transition="in" filter="fade">
                                      <p:cBhvr>
                                        <p:cTn id="15" dur="500"/>
                                        <p:tgtEl>
                                          <p:spTgt spid="26">
                                            <p:graphicEl>
                                              <a:chart seriesIdx="-4" categoryIdx="1" bldStep="category"/>
                                            </p:graphicEl>
                                          </p:spTgt>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26">
                                            <p:graphicEl>
                                              <a:chart seriesIdx="-4" categoryIdx="2" bldStep="category"/>
                                            </p:graphicEl>
                                          </p:spTgt>
                                        </p:tgtEl>
                                        <p:attrNameLst>
                                          <p:attrName>style.visibility</p:attrName>
                                        </p:attrNameLst>
                                      </p:cBhvr>
                                      <p:to>
                                        <p:strVal val="visible"/>
                                      </p:to>
                                    </p:set>
                                    <p:animEffect transition="in" filter="fade">
                                      <p:cBhvr>
                                        <p:cTn id="19" dur="500"/>
                                        <p:tgtEl>
                                          <p:spTgt spid="26">
                                            <p:graphicEl>
                                              <a:chart seriesIdx="-4" categoryIdx="2" bldStep="category"/>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26" grpId="0" uiExpand="1">
        <p:bldSub>
          <a:bldChart bld="category"/>
        </p:bldSub>
      </p:bldGraphic>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9C6E3F-F32D-80FC-E6A2-62BEE06D255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7AE4E81-4DE1-FF6C-7A23-3C7BA4377810}"/>
              </a:ext>
            </a:extLst>
          </p:cNvPr>
          <p:cNvSpPr>
            <a:spLocks noGrp="1"/>
          </p:cNvSpPr>
          <p:nvPr>
            <p:ph type="title"/>
          </p:nvPr>
        </p:nvSpPr>
        <p:spPr/>
        <p:txBody>
          <a:bodyPr/>
          <a:lstStyle/>
          <a:p>
            <a:r>
              <a:rPr lang="tr-TR" dirty="0"/>
              <a:t>SOSYAL BİLİMLER ENSTİTÜSÜ</a:t>
            </a:r>
          </a:p>
        </p:txBody>
      </p:sp>
      <p:graphicFrame>
        <p:nvGraphicFramePr>
          <p:cNvPr id="26" name="Content Placeholder 14">
            <a:extLst>
              <a:ext uri="{FF2B5EF4-FFF2-40B4-BE49-F238E27FC236}">
                <a16:creationId xmlns:a16="http://schemas.microsoft.com/office/drawing/2014/main" id="{6280480D-45D3-404F-CB6F-49C6C77F0DA7}"/>
              </a:ext>
            </a:extLst>
          </p:cNvPr>
          <p:cNvGraphicFramePr>
            <a:graphicFrameLocks/>
          </p:cNvGraphicFramePr>
          <p:nvPr>
            <p:extLst>
              <p:ext uri="{D42A27DB-BD31-4B8C-83A1-F6EECF244321}">
                <p14:modId xmlns:p14="http://schemas.microsoft.com/office/powerpoint/2010/main" val="3489764429"/>
              </p:ext>
            </p:extLst>
          </p:nvPr>
        </p:nvGraphicFramePr>
        <p:xfrm>
          <a:off x="6433172" y="1244048"/>
          <a:ext cx="4958667" cy="4369904"/>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3" name="Grafik 2">
            <a:extLst>
              <a:ext uri="{FF2B5EF4-FFF2-40B4-BE49-F238E27FC236}">
                <a16:creationId xmlns:a16="http://schemas.microsoft.com/office/drawing/2014/main" id="{73648309-856C-B67B-5E55-66A91ECCD6B5}"/>
              </a:ext>
            </a:extLst>
          </p:cNvPr>
          <p:cNvGraphicFramePr/>
          <p:nvPr>
            <p:extLst>
              <p:ext uri="{D42A27DB-BD31-4B8C-83A1-F6EECF244321}">
                <p14:modId xmlns:p14="http://schemas.microsoft.com/office/powerpoint/2010/main" val="706850858"/>
              </p:ext>
            </p:extLst>
          </p:nvPr>
        </p:nvGraphicFramePr>
        <p:xfrm>
          <a:off x="894862" y="1934308"/>
          <a:ext cx="4556369" cy="323101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9061050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6">
                                            <p:graphicEl>
                                              <a:chart seriesIdx="-3" categoryIdx="-3" bldStep="gridLegend"/>
                                            </p:graphicEl>
                                          </p:spTgt>
                                        </p:tgtEl>
                                        <p:attrNameLst>
                                          <p:attrName>style.visibility</p:attrName>
                                        </p:attrNameLst>
                                      </p:cBhvr>
                                      <p:to>
                                        <p:strVal val="visible"/>
                                      </p:to>
                                    </p:set>
                                    <p:animEffect transition="in" filter="fade">
                                      <p:cBhvr>
                                        <p:cTn id="7" dur="500"/>
                                        <p:tgtEl>
                                          <p:spTgt spid="26">
                                            <p:graphicEl>
                                              <a:chart seriesIdx="-3" categoryIdx="-3" bldStep="gridLegend"/>
                                            </p:graphicEl>
                                          </p:spTgt>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26">
                                            <p:graphicEl>
                                              <a:chart seriesIdx="-4" categoryIdx="0" bldStep="category"/>
                                            </p:graphicEl>
                                          </p:spTgt>
                                        </p:tgtEl>
                                        <p:attrNameLst>
                                          <p:attrName>style.visibility</p:attrName>
                                        </p:attrNameLst>
                                      </p:cBhvr>
                                      <p:to>
                                        <p:strVal val="visible"/>
                                      </p:to>
                                    </p:set>
                                    <p:animEffect transition="in" filter="fade">
                                      <p:cBhvr>
                                        <p:cTn id="11" dur="500"/>
                                        <p:tgtEl>
                                          <p:spTgt spid="26">
                                            <p:graphicEl>
                                              <a:chart seriesIdx="-4" categoryIdx="0" bldStep="category"/>
                                            </p:graphicEl>
                                          </p:spTgt>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26">
                                            <p:graphicEl>
                                              <a:chart seriesIdx="-4" categoryIdx="1" bldStep="category"/>
                                            </p:graphicEl>
                                          </p:spTgt>
                                        </p:tgtEl>
                                        <p:attrNameLst>
                                          <p:attrName>style.visibility</p:attrName>
                                        </p:attrNameLst>
                                      </p:cBhvr>
                                      <p:to>
                                        <p:strVal val="visible"/>
                                      </p:to>
                                    </p:set>
                                    <p:animEffect transition="in" filter="fade">
                                      <p:cBhvr>
                                        <p:cTn id="15" dur="500"/>
                                        <p:tgtEl>
                                          <p:spTgt spid="26">
                                            <p:graphicEl>
                                              <a:chart seriesIdx="-4" categoryIdx="1" bldStep="category"/>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26" grpId="0" uiExpand="1">
        <p:bldSub>
          <a:bldChart bld="category"/>
        </p:bldSub>
      </p:bldGraphic>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94453A-D1CD-255B-0112-13E19550560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EB8C190-7346-F9F2-AFCB-0DA08143A933}"/>
              </a:ext>
            </a:extLst>
          </p:cNvPr>
          <p:cNvSpPr>
            <a:spLocks noGrp="1"/>
          </p:cNvSpPr>
          <p:nvPr>
            <p:ph type="title"/>
          </p:nvPr>
        </p:nvSpPr>
        <p:spPr/>
        <p:txBody>
          <a:bodyPr/>
          <a:lstStyle/>
          <a:p>
            <a:r>
              <a:rPr lang="tr-TR" dirty="0"/>
              <a:t>SOSYAL BİLİMLER ENSTİTÜSÜ</a:t>
            </a:r>
          </a:p>
        </p:txBody>
      </p:sp>
      <p:graphicFrame>
        <p:nvGraphicFramePr>
          <p:cNvPr id="26" name="Content Placeholder 14">
            <a:extLst>
              <a:ext uri="{FF2B5EF4-FFF2-40B4-BE49-F238E27FC236}">
                <a16:creationId xmlns:a16="http://schemas.microsoft.com/office/drawing/2014/main" id="{B70FC7D8-9923-6A0A-B6B1-441DC54BD7FC}"/>
              </a:ext>
            </a:extLst>
          </p:cNvPr>
          <p:cNvGraphicFramePr>
            <a:graphicFrameLocks/>
          </p:cNvGraphicFramePr>
          <p:nvPr>
            <p:extLst>
              <p:ext uri="{D42A27DB-BD31-4B8C-83A1-F6EECF244321}">
                <p14:modId xmlns:p14="http://schemas.microsoft.com/office/powerpoint/2010/main" val="1845667708"/>
              </p:ext>
            </p:extLst>
          </p:nvPr>
        </p:nvGraphicFramePr>
        <p:xfrm>
          <a:off x="1211335" y="1296366"/>
          <a:ext cx="4420505" cy="3670852"/>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3" name="Content Placeholder 14">
            <a:extLst>
              <a:ext uri="{FF2B5EF4-FFF2-40B4-BE49-F238E27FC236}">
                <a16:creationId xmlns:a16="http://schemas.microsoft.com/office/drawing/2014/main" id="{D738DE92-E0B9-0931-F21F-B67B4BB50D5E}"/>
              </a:ext>
            </a:extLst>
          </p:cNvPr>
          <p:cNvGraphicFramePr>
            <a:graphicFrameLocks/>
          </p:cNvGraphicFramePr>
          <p:nvPr>
            <p:extLst>
              <p:ext uri="{D42A27DB-BD31-4B8C-83A1-F6EECF244321}">
                <p14:modId xmlns:p14="http://schemas.microsoft.com/office/powerpoint/2010/main" val="3977435233"/>
              </p:ext>
            </p:extLst>
          </p:nvPr>
        </p:nvGraphicFramePr>
        <p:xfrm>
          <a:off x="6702253" y="1296366"/>
          <a:ext cx="4420505" cy="3670852"/>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7754223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6">
                                            <p:graphicEl>
                                              <a:chart seriesIdx="-3" categoryIdx="-3" bldStep="gridLegend"/>
                                            </p:graphicEl>
                                          </p:spTgt>
                                        </p:tgtEl>
                                        <p:attrNameLst>
                                          <p:attrName>style.visibility</p:attrName>
                                        </p:attrNameLst>
                                      </p:cBhvr>
                                      <p:to>
                                        <p:strVal val="visible"/>
                                      </p:to>
                                    </p:set>
                                    <p:animEffect transition="in" filter="fade">
                                      <p:cBhvr>
                                        <p:cTn id="7" dur="500"/>
                                        <p:tgtEl>
                                          <p:spTgt spid="26">
                                            <p:graphicEl>
                                              <a:chart seriesIdx="-3" categoryIdx="-3" bldStep="gridLegend"/>
                                            </p:graphicEl>
                                          </p:spTgt>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26">
                                            <p:graphicEl>
                                              <a:chart seriesIdx="-4" categoryIdx="0" bldStep="category"/>
                                            </p:graphicEl>
                                          </p:spTgt>
                                        </p:tgtEl>
                                        <p:attrNameLst>
                                          <p:attrName>style.visibility</p:attrName>
                                        </p:attrNameLst>
                                      </p:cBhvr>
                                      <p:to>
                                        <p:strVal val="visible"/>
                                      </p:to>
                                    </p:set>
                                    <p:animEffect transition="in" filter="fade">
                                      <p:cBhvr>
                                        <p:cTn id="11" dur="500"/>
                                        <p:tgtEl>
                                          <p:spTgt spid="26">
                                            <p:graphicEl>
                                              <a:chart seriesIdx="-4" categoryIdx="0" bldStep="category"/>
                                            </p:graphicEl>
                                          </p:spTgt>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26">
                                            <p:graphicEl>
                                              <a:chart seriesIdx="-4" categoryIdx="1" bldStep="category"/>
                                            </p:graphicEl>
                                          </p:spTgt>
                                        </p:tgtEl>
                                        <p:attrNameLst>
                                          <p:attrName>style.visibility</p:attrName>
                                        </p:attrNameLst>
                                      </p:cBhvr>
                                      <p:to>
                                        <p:strVal val="visible"/>
                                      </p:to>
                                    </p:set>
                                    <p:animEffect transition="in" filter="fade">
                                      <p:cBhvr>
                                        <p:cTn id="15" dur="500"/>
                                        <p:tgtEl>
                                          <p:spTgt spid="26">
                                            <p:graphicEl>
                                              <a:chart seriesIdx="-4" categoryIdx="1" bldStep="category"/>
                                            </p:graphicEl>
                                          </p:spTgt>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3">
                                            <p:graphicEl>
                                              <a:chart seriesIdx="-3" categoryIdx="-3" bldStep="gridLegend"/>
                                            </p:graphicEl>
                                          </p:spTgt>
                                        </p:tgtEl>
                                        <p:attrNameLst>
                                          <p:attrName>style.visibility</p:attrName>
                                        </p:attrNameLst>
                                      </p:cBhvr>
                                      <p:to>
                                        <p:strVal val="visible"/>
                                      </p:to>
                                    </p:set>
                                    <p:animEffect transition="in" filter="fade">
                                      <p:cBhvr>
                                        <p:cTn id="20" dur="500"/>
                                        <p:tgtEl>
                                          <p:spTgt spid="3">
                                            <p:graphicEl>
                                              <a:chart seriesIdx="-3" categoryIdx="-3" bldStep="gridLegend"/>
                                            </p:graphicEl>
                                          </p:spTgt>
                                        </p:tgtEl>
                                      </p:cBhvr>
                                    </p:animEffect>
                                  </p:childTnLst>
                                </p:cTn>
                              </p:par>
                            </p:childTnLst>
                          </p:cTn>
                        </p:par>
                        <p:par>
                          <p:cTn id="21" fill="hold">
                            <p:stCondLst>
                              <p:cond delay="500"/>
                            </p:stCondLst>
                            <p:childTnLst>
                              <p:par>
                                <p:cTn id="22" presetID="10" presetClass="entr" presetSubtype="0" fill="hold" grpId="0" nodeType="afterEffect">
                                  <p:stCondLst>
                                    <p:cond delay="0"/>
                                  </p:stCondLst>
                                  <p:childTnLst>
                                    <p:set>
                                      <p:cBhvr>
                                        <p:cTn id="23" dur="1" fill="hold">
                                          <p:stCondLst>
                                            <p:cond delay="0"/>
                                          </p:stCondLst>
                                        </p:cTn>
                                        <p:tgtEl>
                                          <p:spTgt spid="3">
                                            <p:graphicEl>
                                              <a:chart seriesIdx="-4" categoryIdx="0" bldStep="category"/>
                                            </p:graphicEl>
                                          </p:spTgt>
                                        </p:tgtEl>
                                        <p:attrNameLst>
                                          <p:attrName>style.visibility</p:attrName>
                                        </p:attrNameLst>
                                      </p:cBhvr>
                                      <p:to>
                                        <p:strVal val="visible"/>
                                      </p:to>
                                    </p:set>
                                    <p:animEffect transition="in" filter="fade">
                                      <p:cBhvr>
                                        <p:cTn id="24" dur="500"/>
                                        <p:tgtEl>
                                          <p:spTgt spid="3">
                                            <p:graphicEl>
                                              <a:chart seriesIdx="-4" categoryIdx="0" bldStep="category"/>
                                            </p:graphicEl>
                                          </p:spTgt>
                                        </p:tgtEl>
                                      </p:cBhvr>
                                    </p:animEffect>
                                  </p:childTnLst>
                                </p:cTn>
                              </p:par>
                            </p:childTnLst>
                          </p:cTn>
                        </p:par>
                        <p:par>
                          <p:cTn id="25" fill="hold">
                            <p:stCondLst>
                              <p:cond delay="1000"/>
                            </p:stCondLst>
                            <p:childTnLst>
                              <p:par>
                                <p:cTn id="26" presetID="10" presetClass="entr" presetSubtype="0" fill="hold" grpId="0" nodeType="afterEffect">
                                  <p:stCondLst>
                                    <p:cond delay="0"/>
                                  </p:stCondLst>
                                  <p:childTnLst>
                                    <p:set>
                                      <p:cBhvr>
                                        <p:cTn id="27" dur="1" fill="hold">
                                          <p:stCondLst>
                                            <p:cond delay="0"/>
                                          </p:stCondLst>
                                        </p:cTn>
                                        <p:tgtEl>
                                          <p:spTgt spid="3">
                                            <p:graphicEl>
                                              <a:chart seriesIdx="-4" categoryIdx="1" bldStep="category"/>
                                            </p:graphicEl>
                                          </p:spTgt>
                                        </p:tgtEl>
                                        <p:attrNameLst>
                                          <p:attrName>style.visibility</p:attrName>
                                        </p:attrNameLst>
                                      </p:cBhvr>
                                      <p:to>
                                        <p:strVal val="visible"/>
                                      </p:to>
                                    </p:set>
                                    <p:animEffect transition="in" filter="fade">
                                      <p:cBhvr>
                                        <p:cTn id="28" dur="500"/>
                                        <p:tgtEl>
                                          <p:spTgt spid="3">
                                            <p:graphicEl>
                                              <a:chart seriesIdx="-4" categoryIdx="1" bldStep="category"/>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26" grpId="0" uiExpand="1">
        <p:bldSub>
          <a:bldChart bld="category"/>
        </p:bldSub>
      </p:bldGraphic>
      <p:bldGraphic spid="3" grpId="0" uiExpand="1">
        <p:bldSub>
          <a:bldChart bld="category"/>
        </p:bldSub>
      </p:bldGraphic>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8C21AC-DCD5-02F4-FF8E-10F41BED4A7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724CBDB-A4A5-804D-BD4D-FC59D2A2BA22}"/>
              </a:ext>
            </a:extLst>
          </p:cNvPr>
          <p:cNvSpPr>
            <a:spLocks noGrp="1"/>
          </p:cNvSpPr>
          <p:nvPr>
            <p:ph type="title"/>
          </p:nvPr>
        </p:nvSpPr>
        <p:spPr>
          <a:xfrm>
            <a:off x="1527858" y="365126"/>
            <a:ext cx="8174942" cy="931240"/>
          </a:xfrm>
        </p:spPr>
        <p:txBody>
          <a:bodyPr>
            <a:normAutofit/>
          </a:bodyPr>
          <a:lstStyle/>
          <a:p>
            <a:r>
              <a:rPr lang="tr-TR" sz="2400" dirty="0"/>
              <a:t>COĞRAFYA ANA BİLİM DALI</a:t>
            </a:r>
          </a:p>
        </p:txBody>
      </p:sp>
      <p:graphicFrame>
        <p:nvGraphicFramePr>
          <p:cNvPr id="26" name="Content Placeholder 14">
            <a:extLst>
              <a:ext uri="{FF2B5EF4-FFF2-40B4-BE49-F238E27FC236}">
                <a16:creationId xmlns:a16="http://schemas.microsoft.com/office/drawing/2014/main" id="{C168974E-564E-2E19-3287-8D1D8AD7130F}"/>
              </a:ext>
            </a:extLst>
          </p:cNvPr>
          <p:cNvGraphicFramePr>
            <a:graphicFrameLocks/>
          </p:cNvGraphicFramePr>
          <p:nvPr>
            <p:extLst>
              <p:ext uri="{D42A27DB-BD31-4B8C-83A1-F6EECF244321}">
                <p14:modId xmlns:p14="http://schemas.microsoft.com/office/powerpoint/2010/main" val="1010519087"/>
              </p:ext>
            </p:extLst>
          </p:nvPr>
        </p:nvGraphicFramePr>
        <p:xfrm>
          <a:off x="3890997" y="2890311"/>
          <a:ext cx="3448664" cy="2932213"/>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6" name="İçerik Yer Tutucusu 5">
            <a:extLst>
              <a:ext uri="{FF2B5EF4-FFF2-40B4-BE49-F238E27FC236}">
                <a16:creationId xmlns:a16="http://schemas.microsoft.com/office/drawing/2014/main" id="{AFD5D858-3343-48F7-64F4-DB438E1312DB}"/>
              </a:ext>
            </a:extLst>
          </p:cNvPr>
          <p:cNvGraphicFramePr>
            <a:graphicFrameLocks noGrp="1"/>
          </p:cNvGraphicFramePr>
          <p:nvPr>
            <p:ph idx="1"/>
            <p:extLst>
              <p:ext uri="{D42A27DB-BD31-4B8C-83A1-F6EECF244321}">
                <p14:modId xmlns:p14="http://schemas.microsoft.com/office/powerpoint/2010/main" val="1101623291"/>
              </p:ext>
            </p:extLst>
          </p:nvPr>
        </p:nvGraphicFramePr>
        <p:xfrm>
          <a:off x="2336349" y="1389063"/>
          <a:ext cx="6557960" cy="1112520"/>
        </p:xfrm>
        <a:graphic>
          <a:graphicData uri="http://schemas.openxmlformats.org/drawingml/2006/table">
            <a:tbl>
              <a:tblPr firstRow="1" bandRow="1">
                <a:tableStyleId>{3B4B98B0-60AC-42C2-AFA5-B58CD77FA1E5}</a:tableStyleId>
              </a:tblPr>
              <a:tblGrid>
                <a:gridCol w="1617133">
                  <a:extLst>
                    <a:ext uri="{9D8B030D-6E8A-4147-A177-3AD203B41FA5}">
                      <a16:colId xmlns:a16="http://schemas.microsoft.com/office/drawing/2014/main" val="1917796829"/>
                    </a:ext>
                  </a:extLst>
                </a:gridCol>
                <a:gridCol w="1490134">
                  <a:extLst>
                    <a:ext uri="{9D8B030D-6E8A-4147-A177-3AD203B41FA5}">
                      <a16:colId xmlns:a16="http://schemas.microsoft.com/office/drawing/2014/main" val="482051275"/>
                    </a:ext>
                  </a:extLst>
                </a:gridCol>
                <a:gridCol w="1219200">
                  <a:extLst>
                    <a:ext uri="{9D8B030D-6E8A-4147-A177-3AD203B41FA5}">
                      <a16:colId xmlns:a16="http://schemas.microsoft.com/office/drawing/2014/main" val="609623629"/>
                    </a:ext>
                  </a:extLst>
                </a:gridCol>
                <a:gridCol w="1286933">
                  <a:extLst>
                    <a:ext uri="{9D8B030D-6E8A-4147-A177-3AD203B41FA5}">
                      <a16:colId xmlns:a16="http://schemas.microsoft.com/office/drawing/2014/main" val="1060255289"/>
                    </a:ext>
                  </a:extLst>
                </a:gridCol>
                <a:gridCol w="944560">
                  <a:extLst>
                    <a:ext uri="{9D8B030D-6E8A-4147-A177-3AD203B41FA5}">
                      <a16:colId xmlns:a16="http://schemas.microsoft.com/office/drawing/2014/main" val="1738512193"/>
                    </a:ext>
                  </a:extLst>
                </a:gridCol>
              </a:tblGrid>
              <a:tr h="370840">
                <a:tc>
                  <a:txBody>
                    <a:bodyPr/>
                    <a:lstStyle/>
                    <a:p>
                      <a:r>
                        <a:rPr lang="tr-TR" sz="1400" dirty="0">
                          <a:latin typeface="Times New Roman" panose="02020603050405020304" pitchFamily="18" charset="0"/>
                          <a:cs typeface="Times New Roman" panose="02020603050405020304" pitchFamily="18" charset="0"/>
                        </a:rPr>
                        <a:t>Bilim Dalı</a:t>
                      </a:r>
                    </a:p>
                  </a:txBody>
                  <a:tcPr/>
                </a:tc>
                <a:tc>
                  <a:txBody>
                    <a:bodyPr/>
                    <a:lstStyle/>
                    <a:p>
                      <a:pPr algn="ctr"/>
                      <a:r>
                        <a:rPr lang="tr-TR" sz="1400" dirty="0">
                          <a:latin typeface="Times New Roman" panose="02020603050405020304" pitchFamily="18" charset="0"/>
                          <a:cs typeface="Times New Roman" panose="02020603050405020304" pitchFamily="18" charset="0"/>
                        </a:rPr>
                        <a:t>Program</a:t>
                      </a:r>
                    </a:p>
                  </a:txBody>
                  <a:tcPr/>
                </a:tc>
                <a:tc>
                  <a:txBody>
                    <a:bodyPr/>
                    <a:lstStyle/>
                    <a:p>
                      <a:pPr algn="ctr"/>
                      <a:r>
                        <a:rPr lang="tr-TR" sz="1400" dirty="0">
                          <a:latin typeface="Times New Roman" panose="02020603050405020304" pitchFamily="18" charset="0"/>
                          <a:cs typeface="Times New Roman" panose="02020603050405020304" pitchFamily="18" charset="0"/>
                        </a:rPr>
                        <a:t>Kız Öğr.</a:t>
                      </a:r>
                    </a:p>
                  </a:txBody>
                  <a:tcPr/>
                </a:tc>
                <a:tc>
                  <a:txBody>
                    <a:bodyPr/>
                    <a:lstStyle/>
                    <a:p>
                      <a:pPr algn="ctr"/>
                      <a:r>
                        <a:rPr lang="tr-TR" sz="1400" dirty="0">
                          <a:latin typeface="Times New Roman" panose="02020603050405020304" pitchFamily="18" charset="0"/>
                          <a:cs typeface="Times New Roman" panose="02020603050405020304" pitchFamily="18" charset="0"/>
                        </a:rPr>
                        <a:t>Erkek Öğr.</a:t>
                      </a:r>
                    </a:p>
                  </a:txBody>
                  <a:tcPr/>
                </a:tc>
                <a:tc>
                  <a:txBody>
                    <a:bodyPr/>
                    <a:lstStyle/>
                    <a:p>
                      <a:pPr algn="ctr"/>
                      <a:r>
                        <a:rPr lang="tr-TR" sz="1400" dirty="0">
                          <a:latin typeface="Times New Roman" panose="02020603050405020304" pitchFamily="18" charset="0"/>
                          <a:cs typeface="Times New Roman" panose="02020603050405020304" pitchFamily="18" charset="0"/>
                        </a:rPr>
                        <a:t>Toplam</a:t>
                      </a:r>
                    </a:p>
                  </a:txBody>
                  <a:tcPr/>
                </a:tc>
                <a:extLst>
                  <a:ext uri="{0D108BD9-81ED-4DB2-BD59-A6C34878D82A}">
                    <a16:rowId xmlns:a16="http://schemas.microsoft.com/office/drawing/2014/main" val="3761882887"/>
                  </a:ext>
                </a:extLst>
              </a:tr>
              <a:tr h="370840">
                <a:tc>
                  <a:txBody>
                    <a:bodyPr/>
                    <a:lstStyle/>
                    <a:p>
                      <a:r>
                        <a:rPr lang="tr-TR" sz="1400" b="0" dirty="0">
                          <a:latin typeface="Times New Roman" panose="02020603050405020304" pitchFamily="18" charset="0"/>
                          <a:cs typeface="Times New Roman" panose="02020603050405020304" pitchFamily="18" charset="0"/>
                        </a:rPr>
                        <a:t>Coğrafya</a:t>
                      </a:r>
                    </a:p>
                  </a:txBody>
                  <a:tcPr/>
                </a:tc>
                <a:tc>
                  <a:txBody>
                    <a:bodyPr/>
                    <a:lstStyle/>
                    <a:p>
                      <a:pPr algn="ctr"/>
                      <a:r>
                        <a:rPr lang="tr-TR" sz="1400" b="0" dirty="0">
                          <a:latin typeface="Times New Roman" panose="02020603050405020304" pitchFamily="18" charset="0"/>
                          <a:cs typeface="Times New Roman" panose="02020603050405020304" pitchFamily="18" charset="0"/>
                        </a:rPr>
                        <a:t>Tezli YL</a:t>
                      </a:r>
                    </a:p>
                  </a:txBody>
                  <a:tcPr/>
                </a:tc>
                <a:tc>
                  <a:txBody>
                    <a:bodyPr/>
                    <a:lstStyle/>
                    <a:p>
                      <a:pPr algn="ctr"/>
                      <a:r>
                        <a:rPr lang="tr-TR" sz="1400" b="0" dirty="0">
                          <a:latin typeface="Times New Roman" panose="02020603050405020304" pitchFamily="18" charset="0"/>
                          <a:cs typeface="Times New Roman" panose="02020603050405020304" pitchFamily="18" charset="0"/>
                        </a:rPr>
                        <a:t>9</a:t>
                      </a:r>
                    </a:p>
                  </a:txBody>
                  <a:tcPr/>
                </a:tc>
                <a:tc>
                  <a:txBody>
                    <a:bodyPr/>
                    <a:lstStyle/>
                    <a:p>
                      <a:pPr algn="ctr"/>
                      <a:r>
                        <a:rPr lang="tr-TR" sz="1400" b="0" dirty="0">
                          <a:latin typeface="Times New Roman" panose="02020603050405020304" pitchFamily="18" charset="0"/>
                          <a:cs typeface="Times New Roman" panose="02020603050405020304" pitchFamily="18" charset="0"/>
                        </a:rPr>
                        <a:t>17</a:t>
                      </a:r>
                    </a:p>
                  </a:txBody>
                  <a:tcPr/>
                </a:tc>
                <a:tc>
                  <a:txBody>
                    <a:bodyPr/>
                    <a:lstStyle/>
                    <a:p>
                      <a:pPr algn="ctr"/>
                      <a:r>
                        <a:rPr lang="tr-TR" sz="1400" b="0" dirty="0">
                          <a:latin typeface="Times New Roman" panose="02020603050405020304" pitchFamily="18" charset="0"/>
                          <a:cs typeface="Times New Roman" panose="02020603050405020304" pitchFamily="18" charset="0"/>
                        </a:rPr>
                        <a:t>26</a:t>
                      </a:r>
                    </a:p>
                  </a:txBody>
                  <a:tcPr/>
                </a:tc>
                <a:extLst>
                  <a:ext uri="{0D108BD9-81ED-4DB2-BD59-A6C34878D82A}">
                    <a16:rowId xmlns:a16="http://schemas.microsoft.com/office/drawing/2014/main" val="2107902181"/>
                  </a:ext>
                </a:extLst>
              </a:tr>
              <a:tr h="370840">
                <a:tc>
                  <a:txBody>
                    <a:bodyPr/>
                    <a:lstStyle/>
                    <a:p>
                      <a:r>
                        <a:rPr lang="tr-TR" sz="1400" b="1" dirty="0">
                          <a:latin typeface="Times New Roman" panose="02020603050405020304" pitchFamily="18" charset="0"/>
                          <a:cs typeface="Times New Roman" panose="02020603050405020304" pitchFamily="18" charset="0"/>
                        </a:rPr>
                        <a:t>Toplam</a:t>
                      </a:r>
                    </a:p>
                  </a:txBody>
                  <a:tcPr/>
                </a:tc>
                <a:tc>
                  <a:txBody>
                    <a:bodyPr/>
                    <a:lstStyle/>
                    <a:p>
                      <a:pPr algn="ctr"/>
                      <a:endParaRPr lang="tr-TR" sz="1400" b="1" dirty="0">
                        <a:latin typeface="Times New Roman" panose="02020603050405020304" pitchFamily="18" charset="0"/>
                        <a:cs typeface="Times New Roman" panose="02020603050405020304" pitchFamily="18" charset="0"/>
                      </a:endParaRPr>
                    </a:p>
                  </a:txBody>
                  <a:tcPr/>
                </a:tc>
                <a:tc>
                  <a:txBody>
                    <a:bodyPr/>
                    <a:lstStyle/>
                    <a:p>
                      <a:pPr algn="ctr"/>
                      <a:endParaRPr lang="tr-TR" sz="1400" b="1" dirty="0">
                        <a:latin typeface="Times New Roman" panose="02020603050405020304" pitchFamily="18" charset="0"/>
                        <a:cs typeface="Times New Roman" panose="02020603050405020304" pitchFamily="18" charset="0"/>
                      </a:endParaRPr>
                    </a:p>
                  </a:txBody>
                  <a:tcPr/>
                </a:tc>
                <a:tc>
                  <a:txBody>
                    <a:bodyPr/>
                    <a:lstStyle/>
                    <a:p>
                      <a:pPr algn="ctr"/>
                      <a:endParaRPr lang="tr-TR" sz="1400" b="1" dirty="0">
                        <a:latin typeface="Times New Roman" panose="02020603050405020304" pitchFamily="18" charset="0"/>
                        <a:cs typeface="Times New Roman" panose="02020603050405020304" pitchFamily="18" charset="0"/>
                      </a:endParaRPr>
                    </a:p>
                  </a:txBody>
                  <a:tcPr/>
                </a:tc>
                <a:tc>
                  <a:txBody>
                    <a:bodyPr/>
                    <a:lstStyle/>
                    <a:p>
                      <a:pPr algn="ctr"/>
                      <a:r>
                        <a:rPr lang="tr-TR" sz="1400" b="1" dirty="0">
                          <a:latin typeface="Times New Roman" panose="02020603050405020304" pitchFamily="18" charset="0"/>
                          <a:cs typeface="Times New Roman" panose="02020603050405020304" pitchFamily="18" charset="0"/>
                        </a:rPr>
                        <a:t>26</a:t>
                      </a:r>
                    </a:p>
                  </a:txBody>
                  <a:tcPr/>
                </a:tc>
                <a:extLst>
                  <a:ext uri="{0D108BD9-81ED-4DB2-BD59-A6C34878D82A}">
                    <a16:rowId xmlns:a16="http://schemas.microsoft.com/office/drawing/2014/main" val="3287837471"/>
                  </a:ext>
                </a:extLst>
              </a:tr>
            </a:tbl>
          </a:graphicData>
        </a:graphic>
      </p:graphicFrame>
    </p:spTree>
    <p:extLst>
      <p:ext uri="{BB962C8B-B14F-4D97-AF65-F5344CB8AC3E}">
        <p14:creationId xmlns:p14="http://schemas.microsoft.com/office/powerpoint/2010/main" val="16422504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6">
                                            <p:graphicEl>
                                              <a:chart seriesIdx="-3" categoryIdx="-3" bldStep="gridLegend"/>
                                            </p:graphicEl>
                                          </p:spTgt>
                                        </p:tgtEl>
                                        <p:attrNameLst>
                                          <p:attrName>style.visibility</p:attrName>
                                        </p:attrNameLst>
                                      </p:cBhvr>
                                      <p:to>
                                        <p:strVal val="visible"/>
                                      </p:to>
                                    </p:set>
                                    <p:animEffect transition="in" filter="fade">
                                      <p:cBhvr>
                                        <p:cTn id="7" dur="500"/>
                                        <p:tgtEl>
                                          <p:spTgt spid="26">
                                            <p:graphicEl>
                                              <a:chart seriesIdx="-3" categoryIdx="-3" bldStep="gridLegend"/>
                                            </p:graphicEl>
                                          </p:spTgt>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26">
                                            <p:graphicEl>
                                              <a:chart seriesIdx="-4" categoryIdx="0" bldStep="category"/>
                                            </p:graphicEl>
                                          </p:spTgt>
                                        </p:tgtEl>
                                        <p:attrNameLst>
                                          <p:attrName>style.visibility</p:attrName>
                                        </p:attrNameLst>
                                      </p:cBhvr>
                                      <p:to>
                                        <p:strVal val="visible"/>
                                      </p:to>
                                    </p:set>
                                    <p:animEffect transition="in" filter="fade">
                                      <p:cBhvr>
                                        <p:cTn id="11" dur="500"/>
                                        <p:tgtEl>
                                          <p:spTgt spid="26">
                                            <p:graphicEl>
                                              <a:chart seriesIdx="-4" categoryIdx="0" bldStep="category"/>
                                            </p:graphicEl>
                                          </p:spTgt>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26">
                                            <p:graphicEl>
                                              <a:chart seriesIdx="-4" categoryIdx="1" bldStep="category"/>
                                            </p:graphicEl>
                                          </p:spTgt>
                                        </p:tgtEl>
                                        <p:attrNameLst>
                                          <p:attrName>style.visibility</p:attrName>
                                        </p:attrNameLst>
                                      </p:cBhvr>
                                      <p:to>
                                        <p:strVal val="visible"/>
                                      </p:to>
                                    </p:set>
                                    <p:animEffect transition="in" filter="fade">
                                      <p:cBhvr>
                                        <p:cTn id="15" dur="500"/>
                                        <p:tgtEl>
                                          <p:spTgt spid="26">
                                            <p:graphicEl>
                                              <a:chart seriesIdx="-4" categoryIdx="1" bldStep="category"/>
                                            </p:graphicEl>
                                          </p:spTgt>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26">
                                            <p:graphicEl>
                                              <a:chart seriesIdx="-4" categoryIdx="2" bldStep="category"/>
                                            </p:graphicEl>
                                          </p:spTgt>
                                        </p:tgtEl>
                                        <p:attrNameLst>
                                          <p:attrName>style.visibility</p:attrName>
                                        </p:attrNameLst>
                                      </p:cBhvr>
                                      <p:to>
                                        <p:strVal val="visible"/>
                                      </p:to>
                                    </p:set>
                                    <p:animEffect transition="in" filter="fade">
                                      <p:cBhvr>
                                        <p:cTn id="19" dur="500"/>
                                        <p:tgtEl>
                                          <p:spTgt spid="26">
                                            <p:graphicEl>
                                              <a:chart seriesIdx="-4" categoryIdx="2" bldStep="category"/>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26" grpId="0" uiExpand="1">
        <p:bldSub>
          <a:bldChart bld="category"/>
        </p:bldSub>
      </p:bldGraphic>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F27CFD-0547-EB2D-6F50-50E8F28086B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C90AC18-59BF-5F57-A82E-B620BE22B3CD}"/>
              </a:ext>
            </a:extLst>
          </p:cNvPr>
          <p:cNvSpPr>
            <a:spLocks noGrp="1"/>
          </p:cNvSpPr>
          <p:nvPr>
            <p:ph type="title"/>
          </p:nvPr>
        </p:nvSpPr>
        <p:spPr/>
        <p:txBody>
          <a:bodyPr/>
          <a:lstStyle/>
          <a:p>
            <a:r>
              <a:rPr lang="tr-TR" dirty="0"/>
              <a:t>EĞİTİM BİLİMLERİ ANA BİLİM DALI</a:t>
            </a:r>
          </a:p>
        </p:txBody>
      </p:sp>
      <p:graphicFrame>
        <p:nvGraphicFramePr>
          <p:cNvPr id="26" name="Content Placeholder 14">
            <a:extLst>
              <a:ext uri="{FF2B5EF4-FFF2-40B4-BE49-F238E27FC236}">
                <a16:creationId xmlns:a16="http://schemas.microsoft.com/office/drawing/2014/main" id="{6A7E325E-AEF9-32EF-2062-1FDBBFAE1F4E}"/>
              </a:ext>
            </a:extLst>
          </p:cNvPr>
          <p:cNvGraphicFramePr>
            <a:graphicFrameLocks/>
          </p:cNvGraphicFramePr>
          <p:nvPr>
            <p:extLst>
              <p:ext uri="{D42A27DB-BD31-4B8C-83A1-F6EECF244321}">
                <p14:modId xmlns:p14="http://schemas.microsoft.com/office/powerpoint/2010/main" val="4180638484"/>
              </p:ext>
            </p:extLst>
          </p:nvPr>
        </p:nvGraphicFramePr>
        <p:xfrm>
          <a:off x="8254164" y="1811543"/>
          <a:ext cx="3448664" cy="2932213"/>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6" name="İçerik Yer Tutucusu 5">
            <a:extLst>
              <a:ext uri="{FF2B5EF4-FFF2-40B4-BE49-F238E27FC236}">
                <a16:creationId xmlns:a16="http://schemas.microsoft.com/office/drawing/2014/main" id="{D3F143AB-AC40-A3A7-4B09-5747232F537A}"/>
              </a:ext>
            </a:extLst>
          </p:cNvPr>
          <p:cNvGraphicFramePr>
            <a:graphicFrameLocks noGrp="1"/>
          </p:cNvGraphicFramePr>
          <p:nvPr>
            <p:ph idx="1"/>
            <p:extLst>
              <p:ext uri="{D42A27DB-BD31-4B8C-83A1-F6EECF244321}">
                <p14:modId xmlns:p14="http://schemas.microsoft.com/office/powerpoint/2010/main" val="22696338"/>
              </p:ext>
            </p:extLst>
          </p:nvPr>
        </p:nvGraphicFramePr>
        <p:xfrm>
          <a:off x="817418" y="1646970"/>
          <a:ext cx="6557960" cy="3261360"/>
        </p:xfrm>
        <a:graphic>
          <a:graphicData uri="http://schemas.openxmlformats.org/drawingml/2006/table">
            <a:tbl>
              <a:tblPr firstRow="1" bandRow="1">
                <a:tableStyleId>{3B4B98B0-60AC-42C2-AFA5-B58CD77FA1E5}</a:tableStyleId>
              </a:tblPr>
              <a:tblGrid>
                <a:gridCol w="1617133">
                  <a:extLst>
                    <a:ext uri="{9D8B030D-6E8A-4147-A177-3AD203B41FA5}">
                      <a16:colId xmlns:a16="http://schemas.microsoft.com/office/drawing/2014/main" val="1917796829"/>
                    </a:ext>
                  </a:extLst>
                </a:gridCol>
                <a:gridCol w="1490134">
                  <a:extLst>
                    <a:ext uri="{9D8B030D-6E8A-4147-A177-3AD203B41FA5}">
                      <a16:colId xmlns:a16="http://schemas.microsoft.com/office/drawing/2014/main" val="482051275"/>
                    </a:ext>
                  </a:extLst>
                </a:gridCol>
                <a:gridCol w="1219200">
                  <a:extLst>
                    <a:ext uri="{9D8B030D-6E8A-4147-A177-3AD203B41FA5}">
                      <a16:colId xmlns:a16="http://schemas.microsoft.com/office/drawing/2014/main" val="609623629"/>
                    </a:ext>
                  </a:extLst>
                </a:gridCol>
                <a:gridCol w="1286933">
                  <a:extLst>
                    <a:ext uri="{9D8B030D-6E8A-4147-A177-3AD203B41FA5}">
                      <a16:colId xmlns:a16="http://schemas.microsoft.com/office/drawing/2014/main" val="1060255289"/>
                    </a:ext>
                  </a:extLst>
                </a:gridCol>
                <a:gridCol w="944560">
                  <a:extLst>
                    <a:ext uri="{9D8B030D-6E8A-4147-A177-3AD203B41FA5}">
                      <a16:colId xmlns:a16="http://schemas.microsoft.com/office/drawing/2014/main" val="1738512193"/>
                    </a:ext>
                  </a:extLst>
                </a:gridCol>
              </a:tblGrid>
              <a:tr h="370840">
                <a:tc>
                  <a:txBody>
                    <a:bodyPr/>
                    <a:lstStyle/>
                    <a:p>
                      <a:r>
                        <a:rPr lang="tr-TR" sz="1400" dirty="0">
                          <a:latin typeface="Times New Roman" panose="02020603050405020304" pitchFamily="18" charset="0"/>
                          <a:cs typeface="Times New Roman" panose="02020603050405020304" pitchFamily="18" charset="0"/>
                        </a:rPr>
                        <a:t>Bilim Dalı</a:t>
                      </a:r>
                    </a:p>
                  </a:txBody>
                  <a:tcPr/>
                </a:tc>
                <a:tc>
                  <a:txBody>
                    <a:bodyPr/>
                    <a:lstStyle/>
                    <a:p>
                      <a:pPr algn="ctr"/>
                      <a:r>
                        <a:rPr lang="tr-TR" sz="1400" dirty="0">
                          <a:latin typeface="Times New Roman" panose="02020603050405020304" pitchFamily="18" charset="0"/>
                          <a:cs typeface="Times New Roman" panose="02020603050405020304" pitchFamily="18" charset="0"/>
                        </a:rPr>
                        <a:t>Program</a:t>
                      </a:r>
                    </a:p>
                  </a:txBody>
                  <a:tcPr/>
                </a:tc>
                <a:tc>
                  <a:txBody>
                    <a:bodyPr/>
                    <a:lstStyle/>
                    <a:p>
                      <a:pPr algn="ctr"/>
                      <a:r>
                        <a:rPr lang="tr-TR" sz="1400" dirty="0">
                          <a:latin typeface="Times New Roman" panose="02020603050405020304" pitchFamily="18" charset="0"/>
                          <a:cs typeface="Times New Roman" panose="02020603050405020304" pitchFamily="18" charset="0"/>
                        </a:rPr>
                        <a:t>Kız Öğr.</a:t>
                      </a:r>
                    </a:p>
                  </a:txBody>
                  <a:tcPr/>
                </a:tc>
                <a:tc>
                  <a:txBody>
                    <a:bodyPr/>
                    <a:lstStyle/>
                    <a:p>
                      <a:pPr algn="ctr"/>
                      <a:r>
                        <a:rPr lang="tr-TR" sz="1400" dirty="0">
                          <a:latin typeface="Times New Roman" panose="02020603050405020304" pitchFamily="18" charset="0"/>
                          <a:cs typeface="Times New Roman" panose="02020603050405020304" pitchFamily="18" charset="0"/>
                        </a:rPr>
                        <a:t>Erkek Öğr.</a:t>
                      </a:r>
                    </a:p>
                  </a:txBody>
                  <a:tcPr/>
                </a:tc>
                <a:tc>
                  <a:txBody>
                    <a:bodyPr/>
                    <a:lstStyle/>
                    <a:p>
                      <a:pPr algn="ctr"/>
                      <a:r>
                        <a:rPr lang="tr-TR" sz="1400" dirty="0">
                          <a:latin typeface="Times New Roman" panose="02020603050405020304" pitchFamily="18" charset="0"/>
                          <a:cs typeface="Times New Roman" panose="02020603050405020304" pitchFamily="18" charset="0"/>
                        </a:rPr>
                        <a:t>Toplam</a:t>
                      </a:r>
                    </a:p>
                  </a:txBody>
                  <a:tcPr/>
                </a:tc>
                <a:extLst>
                  <a:ext uri="{0D108BD9-81ED-4DB2-BD59-A6C34878D82A}">
                    <a16:rowId xmlns:a16="http://schemas.microsoft.com/office/drawing/2014/main" val="3761882887"/>
                  </a:ext>
                </a:extLst>
              </a:tr>
              <a:tr h="370840">
                <a:tc>
                  <a:txBody>
                    <a:bodyPr/>
                    <a:lstStyle/>
                    <a:p>
                      <a:r>
                        <a:rPr lang="tr-TR" sz="1400" b="0" dirty="0">
                          <a:latin typeface="Times New Roman" panose="02020603050405020304" pitchFamily="18" charset="0"/>
                          <a:cs typeface="Times New Roman" panose="02020603050405020304" pitchFamily="18" charset="0"/>
                        </a:rPr>
                        <a:t>Eğitim Yönetimi</a:t>
                      </a:r>
                    </a:p>
                  </a:txBody>
                  <a:tcPr/>
                </a:tc>
                <a:tc>
                  <a:txBody>
                    <a:bodyPr/>
                    <a:lstStyle/>
                    <a:p>
                      <a:pPr algn="ctr"/>
                      <a:r>
                        <a:rPr lang="tr-TR" sz="1400" b="0" dirty="0">
                          <a:latin typeface="Times New Roman" panose="02020603050405020304" pitchFamily="18" charset="0"/>
                          <a:cs typeface="Times New Roman" panose="02020603050405020304" pitchFamily="18" charset="0"/>
                        </a:rPr>
                        <a:t>Tezli YL</a:t>
                      </a:r>
                    </a:p>
                  </a:txBody>
                  <a:tcPr/>
                </a:tc>
                <a:tc>
                  <a:txBody>
                    <a:bodyPr/>
                    <a:lstStyle/>
                    <a:p>
                      <a:pPr algn="ctr"/>
                      <a:r>
                        <a:rPr lang="tr-TR" sz="1400" b="0" dirty="0">
                          <a:latin typeface="Times New Roman" panose="02020603050405020304" pitchFamily="18" charset="0"/>
                          <a:cs typeface="Times New Roman" panose="02020603050405020304" pitchFamily="18" charset="0"/>
                        </a:rPr>
                        <a:t>9</a:t>
                      </a:r>
                    </a:p>
                  </a:txBody>
                  <a:tcPr/>
                </a:tc>
                <a:tc>
                  <a:txBody>
                    <a:bodyPr/>
                    <a:lstStyle/>
                    <a:p>
                      <a:pPr algn="ctr"/>
                      <a:r>
                        <a:rPr lang="tr-TR" sz="1400" b="0" dirty="0">
                          <a:latin typeface="Times New Roman" panose="02020603050405020304" pitchFamily="18" charset="0"/>
                          <a:cs typeface="Times New Roman" panose="02020603050405020304" pitchFamily="18" charset="0"/>
                        </a:rPr>
                        <a:t>5</a:t>
                      </a:r>
                    </a:p>
                  </a:txBody>
                  <a:tcPr/>
                </a:tc>
                <a:tc>
                  <a:txBody>
                    <a:bodyPr/>
                    <a:lstStyle/>
                    <a:p>
                      <a:pPr algn="ctr"/>
                      <a:r>
                        <a:rPr lang="tr-TR" sz="1400" b="0" dirty="0">
                          <a:latin typeface="Times New Roman" panose="02020603050405020304" pitchFamily="18" charset="0"/>
                          <a:cs typeface="Times New Roman" panose="02020603050405020304" pitchFamily="18" charset="0"/>
                        </a:rPr>
                        <a:t>14</a:t>
                      </a:r>
                    </a:p>
                  </a:txBody>
                  <a:tcPr/>
                </a:tc>
                <a:extLst>
                  <a:ext uri="{0D108BD9-81ED-4DB2-BD59-A6C34878D82A}">
                    <a16:rowId xmlns:a16="http://schemas.microsoft.com/office/drawing/2014/main" val="2107902181"/>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tr-TR" sz="1400" b="0" dirty="0">
                          <a:latin typeface="Times New Roman" panose="02020603050405020304" pitchFamily="18" charset="0"/>
                          <a:cs typeface="Times New Roman" panose="02020603050405020304" pitchFamily="18" charset="0"/>
                        </a:rPr>
                        <a:t>Eğitim Yönetimi</a:t>
                      </a:r>
                    </a:p>
                  </a:txBody>
                  <a:tcPr/>
                </a:tc>
                <a:tc>
                  <a:txBody>
                    <a:bodyPr/>
                    <a:lstStyle/>
                    <a:p>
                      <a:pPr algn="ctr"/>
                      <a:r>
                        <a:rPr lang="tr-TR" sz="1400" b="0" dirty="0">
                          <a:latin typeface="Times New Roman" panose="02020603050405020304" pitchFamily="18" charset="0"/>
                          <a:cs typeface="Times New Roman" panose="02020603050405020304" pitchFamily="18" charset="0"/>
                        </a:rPr>
                        <a:t>Tezli YL (İÖ)</a:t>
                      </a:r>
                    </a:p>
                  </a:txBody>
                  <a:tcPr/>
                </a:tc>
                <a:tc>
                  <a:txBody>
                    <a:bodyPr/>
                    <a:lstStyle/>
                    <a:p>
                      <a:pPr algn="ctr"/>
                      <a:r>
                        <a:rPr lang="tr-TR" sz="1400" b="0" dirty="0">
                          <a:latin typeface="Times New Roman" panose="02020603050405020304" pitchFamily="18" charset="0"/>
                          <a:cs typeface="Times New Roman" panose="02020603050405020304" pitchFamily="18" charset="0"/>
                        </a:rPr>
                        <a:t>12</a:t>
                      </a:r>
                    </a:p>
                  </a:txBody>
                  <a:tcPr/>
                </a:tc>
                <a:tc>
                  <a:txBody>
                    <a:bodyPr/>
                    <a:lstStyle/>
                    <a:p>
                      <a:pPr algn="ctr"/>
                      <a:r>
                        <a:rPr lang="tr-TR" sz="1400" b="0" dirty="0">
                          <a:latin typeface="Times New Roman" panose="02020603050405020304" pitchFamily="18" charset="0"/>
                          <a:cs typeface="Times New Roman" panose="02020603050405020304" pitchFamily="18" charset="0"/>
                        </a:rPr>
                        <a:t>14</a:t>
                      </a:r>
                    </a:p>
                  </a:txBody>
                  <a:tcPr/>
                </a:tc>
                <a:tc>
                  <a:txBody>
                    <a:bodyPr/>
                    <a:lstStyle/>
                    <a:p>
                      <a:pPr algn="ctr"/>
                      <a:r>
                        <a:rPr lang="tr-TR" sz="1400" b="0" dirty="0">
                          <a:latin typeface="Times New Roman" panose="02020603050405020304" pitchFamily="18" charset="0"/>
                          <a:cs typeface="Times New Roman" panose="02020603050405020304" pitchFamily="18" charset="0"/>
                        </a:rPr>
                        <a:t>26</a:t>
                      </a:r>
                    </a:p>
                  </a:txBody>
                  <a:tcPr/>
                </a:tc>
                <a:extLst>
                  <a:ext uri="{0D108BD9-81ED-4DB2-BD59-A6C34878D82A}">
                    <a16:rowId xmlns:a16="http://schemas.microsoft.com/office/drawing/2014/main" val="1702531893"/>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tr-TR" sz="1400" b="0" dirty="0">
                          <a:latin typeface="Times New Roman" panose="02020603050405020304" pitchFamily="18" charset="0"/>
                          <a:cs typeface="Times New Roman" panose="02020603050405020304" pitchFamily="18" charset="0"/>
                        </a:rPr>
                        <a:t>Eğitim Yönetimi</a:t>
                      </a:r>
                    </a:p>
                  </a:txBody>
                  <a:tcPr/>
                </a:tc>
                <a:tc>
                  <a:txBody>
                    <a:bodyPr/>
                    <a:lstStyle/>
                    <a:p>
                      <a:pPr algn="ctr"/>
                      <a:r>
                        <a:rPr lang="tr-TR" sz="1400" b="0" dirty="0">
                          <a:latin typeface="Times New Roman" panose="02020603050405020304" pitchFamily="18" charset="0"/>
                          <a:cs typeface="Times New Roman" panose="02020603050405020304" pitchFamily="18" charset="0"/>
                        </a:rPr>
                        <a:t>Tezsiz YL (İÖ)</a:t>
                      </a:r>
                    </a:p>
                  </a:txBody>
                  <a:tcPr/>
                </a:tc>
                <a:tc>
                  <a:txBody>
                    <a:bodyPr/>
                    <a:lstStyle/>
                    <a:p>
                      <a:pPr algn="ctr"/>
                      <a:r>
                        <a:rPr lang="tr-TR" sz="1400" b="0" dirty="0">
                          <a:latin typeface="Times New Roman" panose="02020603050405020304" pitchFamily="18" charset="0"/>
                          <a:cs typeface="Times New Roman" panose="02020603050405020304" pitchFamily="18" charset="0"/>
                        </a:rPr>
                        <a:t>12</a:t>
                      </a:r>
                    </a:p>
                  </a:txBody>
                  <a:tcPr/>
                </a:tc>
                <a:tc>
                  <a:txBody>
                    <a:bodyPr/>
                    <a:lstStyle/>
                    <a:p>
                      <a:pPr algn="ctr"/>
                      <a:r>
                        <a:rPr lang="tr-TR" sz="1400" b="0" dirty="0">
                          <a:latin typeface="Times New Roman" panose="02020603050405020304" pitchFamily="18" charset="0"/>
                          <a:cs typeface="Times New Roman" panose="02020603050405020304" pitchFamily="18" charset="0"/>
                        </a:rPr>
                        <a:t>10</a:t>
                      </a:r>
                    </a:p>
                  </a:txBody>
                  <a:tcPr/>
                </a:tc>
                <a:tc>
                  <a:txBody>
                    <a:bodyPr/>
                    <a:lstStyle/>
                    <a:p>
                      <a:pPr algn="ctr"/>
                      <a:r>
                        <a:rPr lang="tr-TR" sz="1400" b="0" dirty="0">
                          <a:latin typeface="Times New Roman" panose="02020603050405020304" pitchFamily="18" charset="0"/>
                          <a:cs typeface="Times New Roman" panose="02020603050405020304" pitchFamily="18" charset="0"/>
                        </a:rPr>
                        <a:t>22</a:t>
                      </a:r>
                    </a:p>
                  </a:txBody>
                  <a:tcPr/>
                </a:tc>
                <a:extLst>
                  <a:ext uri="{0D108BD9-81ED-4DB2-BD59-A6C34878D82A}">
                    <a16:rowId xmlns:a16="http://schemas.microsoft.com/office/drawing/2014/main" val="1917549580"/>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tr-TR" sz="1400" b="0" dirty="0">
                          <a:latin typeface="Times New Roman" panose="02020603050405020304" pitchFamily="18" charset="0"/>
                          <a:cs typeface="Times New Roman" panose="02020603050405020304" pitchFamily="18" charset="0"/>
                        </a:rPr>
                        <a:t>Eğitim Yönetimi</a:t>
                      </a:r>
                    </a:p>
                  </a:txBody>
                  <a:tcPr/>
                </a:tc>
                <a:tc>
                  <a:txBody>
                    <a:bodyPr/>
                    <a:lstStyle/>
                    <a:p>
                      <a:pPr algn="ctr"/>
                      <a:r>
                        <a:rPr lang="tr-TR" sz="1400" b="0" dirty="0">
                          <a:latin typeface="Times New Roman" panose="02020603050405020304" pitchFamily="18" charset="0"/>
                          <a:cs typeface="Times New Roman" panose="02020603050405020304" pitchFamily="18" charset="0"/>
                        </a:rPr>
                        <a:t>Doktora</a:t>
                      </a:r>
                    </a:p>
                  </a:txBody>
                  <a:tcPr/>
                </a:tc>
                <a:tc>
                  <a:txBody>
                    <a:bodyPr/>
                    <a:lstStyle/>
                    <a:p>
                      <a:pPr algn="ctr"/>
                      <a:r>
                        <a:rPr lang="tr-TR" sz="1400" b="0" dirty="0">
                          <a:latin typeface="Times New Roman" panose="02020603050405020304" pitchFamily="18" charset="0"/>
                          <a:cs typeface="Times New Roman" panose="02020603050405020304" pitchFamily="18" charset="0"/>
                        </a:rPr>
                        <a:t>5</a:t>
                      </a:r>
                    </a:p>
                  </a:txBody>
                  <a:tcPr/>
                </a:tc>
                <a:tc>
                  <a:txBody>
                    <a:bodyPr/>
                    <a:lstStyle/>
                    <a:p>
                      <a:pPr algn="ctr"/>
                      <a:r>
                        <a:rPr lang="tr-TR" sz="1400" b="0" dirty="0">
                          <a:latin typeface="Times New Roman" panose="02020603050405020304" pitchFamily="18" charset="0"/>
                          <a:cs typeface="Times New Roman" panose="02020603050405020304" pitchFamily="18" charset="0"/>
                        </a:rPr>
                        <a:t>8</a:t>
                      </a:r>
                    </a:p>
                  </a:txBody>
                  <a:tcPr/>
                </a:tc>
                <a:tc>
                  <a:txBody>
                    <a:bodyPr/>
                    <a:lstStyle/>
                    <a:p>
                      <a:pPr algn="ctr"/>
                      <a:r>
                        <a:rPr lang="tr-TR" sz="1400" b="0" dirty="0">
                          <a:latin typeface="Times New Roman" panose="02020603050405020304" pitchFamily="18" charset="0"/>
                          <a:cs typeface="Times New Roman" panose="02020603050405020304" pitchFamily="18" charset="0"/>
                        </a:rPr>
                        <a:t>13</a:t>
                      </a:r>
                    </a:p>
                  </a:txBody>
                  <a:tcPr/>
                </a:tc>
                <a:extLst>
                  <a:ext uri="{0D108BD9-81ED-4DB2-BD59-A6C34878D82A}">
                    <a16:rowId xmlns:a16="http://schemas.microsoft.com/office/drawing/2014/main" val="4274286235"/>
                  </a:ext>
                </a:extLst>
              </a:tr>
              <a:tr h="370840">
                <a:tc>
                  <a:txBody>
                    <a:bodyPr/>
                    <a:lstStyle/>
                    <a:p>
                      <a:r>
                        <a:rPr lang="tr-TR" sz="1400" b="0" dirty="0">
                          <a:latin typeface="Times New Roman" panose="02020603050405020304" pitchFamily="18" charset="0"/>
                          <a:cs typeface="Times New Roman" panose="02020603050405020304" pitchFamily="18" charset="0"/>
                        </a:rPr>
                        <a:t>Eğitim Programları ve Öğretim</a:t>
                      </a:r>
                    </a:p>
                  </a:txBody>
                  <a:tcPr/>
                </a:tc>
                <a:tc>
                  <a:txBody>
                    <a:bodyPr/>
                    <a:lstStyle/>
                    <a:p>
                      <a:pPr algn="ctr"/>
                      <a:r>
                        <a:rPr lang="tr-TR" sz="1400" b="0" dirty="0">
                          <a:latin typeface="Times New Roman" panose="02020603050405020304" pitchFamily="18" charset="0"/>
                          <a:cs typeface="Times New Roman" panose="02020603050405020304" pitchFamily="18" charset="0"/>
                        </a:rPr>
                        <a:t>Tezli YL</a:t>
                      </a:r>
                    </a:p>
                  </a:txBody>
                  <a:tcPr/>
                </a:tc>
                <a:tc>
                  <a:txBody>
                    <a:bodyPr/>
                    <a:lstStyle/>
                    <a:p>
                      <a:pPr algn="ctr"/>
                      <a:r>
                        <a:rPr lang="tr-TR" sz="1400" b="0" dirty="0">
                          <a:latin typeface="Times New Roman" panose="02020603050405020304" pitchFamily="18" charset="0"/>
                          <a:cs typeface="Times New Roman" panose="02020603050405020304" pitchFamily="18" charset="0"/>
                        </a:rPr>
                        <a:t>15</a:t>
                      </a:r>
                    </a:p>
                  </a:txBody>
                  <a:tcPr/>
                </a:tc>
                <a:tc>
                  <a:txBody>
                    <a:bodyPr/>
                    <a:lstStyle/>
                    <a:p>
                      <a:pPr algn="ctr"/>
                      <a:r>
                        <a:rPr lang="tr-TR" sz="1400" b="0" dirty="0">
                          <a:latin typeface="Times New Roman" panose="02020603050405020304" pitchFamily="18" charset="0"/>
                          <a:cs typeface="Times New Roman" panose="02020603050405020304" pitchFamily="18" charset="0"/>
                        </a:rPr>
                        <a:t>13</a:t>
                      </a:r>
                    </a:p>
                  </a:txBody>
                  <a:tcPr/>
                </a:tc>
                <a:tc>
                  <a:txBody>
                    <a:bodyPr/>
                    <a:lstStyle/>
                    <a:p>
                      <a:pPr algn="ctr"/>
                      <a:r>
                        <a:rPr lang="tr-TR" sz="1400" b="0" dirty="0">
                          <a:latin typeface="Times New Roman" panose="02020603050405020304" pitchFamily="18" charset="0"/>
                          <a:cs typeface="Times New Roman" panose="02020603050405020304" pitchFamily="18" charset="0"/>
                        </a:rPr>
                        <a:t>28</a:t>
                      </a:r>
                    </a:p>
                  </a:txBody>
                  <a:tcPr/>
                </a:tc>
                <a:extLst>
                  <a:ext uri="{0D108BD9-81ED-4DB2-BD59-A6C34878D82A}">
                    <a16:rowId xmlns:a16="http://schemas.microsoft.com/office/drawing/2014/main" val="3887645480"/>
                  </a:ext>
                </a:extLst>
              </a:tr>
              <a:tr h="370840">
                <a:tc>
                  <a:txBody>
                    <a:bodyPr/>
                    <a:lstStyle/>
                    <a:p>
                      <a:r>
                        <a:rPr lang="tr-TR" sz="1400" b="0" dirty="0">
                          <a:latin typeface="Times New Roman" panose="02020603050405020304" pitchFamily="18" charset="0"/>
                          <a:cs typeface="Times New Roman" panose="02020603050405020304" pitchFamily="18" charset="0"/>
                        </a:rPr>
                        <a:t>Eğitim Programları ve Öğretim</a:t>
                      </a:r>
                    </a:p>
                  </a:txBody>
                  <a:tcPr>
                    <a:lnB w="12700" cap="flat" cmpd="sng" algn="ctr">
                      <a:solidFill>
                        <a:schemeClr val="tx1"/>
                      </a:solidFill>
                      <a:prstDash val="solid"/>
                      <a:round/>
                      <a:headEnd type="none" w="med" len="med"/>
                      <a:tailEnd type="none" w="med" len="med"/>
                    </a:lnB>
                  </a:tcPr>
                </a:tc>
                <a:tc>
                  <a:txBody>
                    <a:bodyPr/>
                    <a:lstStyle/>
                    <a:p>
                      <a:pPr algn="ctr"/>
                      <a:r>
                        <a:rPr lang="tr-TR" sz="1400" b="0" dirty="0">
                          <a:latin typeface="Times New Roman" panose="02020603050405020304" pitchFamily="18" charset="0"/>
                          <a:cs typeface="Times New Roman" panose="02020603050405020304" pitchFamily="18" charset="0"/>
                        </a:rPr>
                        <a:t>Tezli YL (İÖ)</a:t>
                      </a:r>
                    </a:p>
                  </a:txBody>
                  <a:tcPr>
                    <a:lnB w="12700" cap="flat" cmpd="sng" algn="ctr">
                      <a:solidFill>
                        <a:schemeClr val="tx1"/>
                      </a:solidFill>
                      <a:prstDash val="solid"/>
                      <a:round/>
                      <a:headEnd type="none" w="med" len="med"/>
                      <a:tailEnd type="none" w="med" len="med"/>
                    </a:lnB>
                  </a:tcPr>
                </a:tc>
                <a:tc>
                  <a:txBody>
                    <a:bodyPr/>
                    <a:lstStyle/>
                    <a:p>
                      <a:pPr algn="ctr"/>
                      <a:r>
                        <a:rPr lang="tr-TR" sz="1400" b="0" dirty="0">
                          <a:latin typeface="Times New Roman" panose="02020603050405020304" pitchFamily="18" charset="0"/>
                          <a:cs typeface="Times New Roman" panose="02020603050405020304" pitchFamily="18" charset="0"/>
                        </a:rPr>
                        <a:t>3</a:t>
                      </a:r>
                    </a:p>
                  </a:txBody>
                  <a:tcPr>
                    <a:lnB w="12700" cap="flat" cmpd="sng" algn="ctr">
                      <a:solidFill>
                        <a:schemeClr val="tx1"/>
                      </a:solidFill>
                      <a:prstDash val="solid"/>
                      <a:round/>
                      <a:headEnd type="none" w="med" len="med"/>
                      <a:tailEnd type="none" w="med" len="med"/>
                    </a:lnB>
                  </a:tcPr>
                </a:tc>
                <a:tc>
                  <a:txBody>
                    <a:bodyPr/>
                    <a:lstStyle/>
                    <a:p>
                      <a:pPr algn="ctr"/>
                      <a:r>
                        <a:rPr lang="tr-TR" sz="1400" b="0" dirty="0">
                          <a:latin typeface="Times New Roman" panose="02020603050405020304" pitchFamily="18" charset="0"/>
                          <a:cs typeface="Times New Roman" panose="02020603050405020304" pitchFamily="18" charset="0"/>
                        </a:rPr>
                        <a:t>4</a:t>
                      </a:r>
                    </a:p>
                  </a:txBody>
                  <a:tcPr>
                    <a:lnB w="12700" cap="flat" cmpd="sng" algn="ctr">
                      <a:solidFill>
                        <a:schemeClr val="tx1"/>
                      </a:solidFill>
                      <a:prstDash val="solid"/>
                      <a:round/>
                      <a:headEnd type="none" w="med" len="med"/>
                      <a:tailEnd type="none" w="med" len="med"/>
                    </a:lnB>
                  </a:tcPr>
                </a:tc>
                <a:tc>
                  <a:txBody>
                    <a:bodyPr/>
                    <a:lstStyle/>
                    <a:p>
                      <a:pPr algn="ctr"/>
                      <a:r>
                        <a:rPr lang="tr-TR" sz="1400" b="0" dirty="0">
                          <a:latin typeface="Times New Roman" panose="02020603050405020304" pitchFamily="18" charset="0"/>
                          <a:cs typeface="Times New Roman" panose="02020603050405020304" pitchFamily="18" charset="0"/>
                        </a:rPr>
                        <a:t>7</a:t>
                      </a:r>
                    </a:p>
                  </a:txBody>
                  <a:tcPr>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213232748"/>
                  </a:ext>
                </a:extLst>
              </a:tr>
              <a:tr h="370840">
                <a:tc>
                  <a:txBody>
                    <a:bodyPr/>
                    <a:lstStyle/>
                    <a:p>
                      <a:r>
                        <a:rPr lang="tr-TR" sz="1400" b="1" dirty="0">
                          <a:latin typeface="Times New Roman" panose="02020603050405020304" pitchFamily="18" charset="0"/>
                          <a:cs typeface="Times New Roman" panose="02020603050405020304" pitchFamily="18" charset="0"/>
                        </a:rPr>
                        <a:t>Toplam</a:t>
                      </a:r>
                    </a:p>
                  </a:txBody>
                  <a:tcPr>
                    <a:lnT w="12700" cap="flat" cmpd="sng" algn="ctr">
                      <a:solidFill>
                        <a:schemeClr val="tx1"/>
                      </a:solidFill>
                      <a:prstDash val="solid"/>
                      <a:round/>
                      <a:headEnd type="none" w="med" len="med"/>
                      <a:tailEnd type="none" w="med" len="med"/>
                    </a:lnT>
                  </a:tcPr>
                </a:tc>
                <a:tc>
                  <a:txBody>
                    <a:bodyPr/>
                    <a:lstStyle/>
                    <a:p>
                      <a:pPr algn="ctr"/>
                      <a:endParaRPr lang="tr-TR" sz="1400" b="1" dirty="0">
                        <a:latin typeface="Times New Roman" panose="02020603050405020304" pitchFamily="18" charset="0"/>
                        <a:cs typeface="Times New Roman" panose="02020603050405020304" pitchFamily="18" charset="0"/>
                      </a:endParaRPr>
                    </a:p>
                  </a:txBody>
                  <a:tcPr>
                    <a:lnT w="12700" cap="flat" cmpd="sng" algn="ctr">
                      <a:solidFill>
                        <a:schemeClr val="tx1"/>
                      </a:solidFill>
                      <a:prstDash val="solid"/>
                      <a:round/>
                      <a:headEnd type="none" w="med" len="med"/>
                      <a:tailEnd type="none" w="med" len="med"/>
                    </a:lnT>
                  </a:tcPr>
                </a:tc>
                <a:tc>
                  <a:txBody>
                    <a:bodyPr/>
                    <a:lstStyle/>
                    <a:p>
                      <a:pPr algn="ctr"/>
                      <a:endParaRPr lang="tr-TR" sz="1400" b="1" dirty="0">
                        <a:latin typeface="Times New Roman" panose="02020603050405020304" pitchFamily="18" charset="0"/>
                        <a:cs typeface="Times New Roman" panose="02020603050405020304" pitchFamily="18" charset="0"/>
                      </a:endParaRPr>
                    </a:p>
                  </a:txBody>
                  <a:tcPr>
                    <a:lnT w="12700" cap="flat" cmpd="sng" algn="ctr">
                      <a:solidFill>
                        <a:schemeClr val="tx1"/>
                      </a:solidFill>
                      <a:prstDash val="solid"/>
                      <a:round/>
                      <a:headEnd type="none" w="med" len="med"/>
                      <a:tailEnd type="none" w="med" len="med"/>
                    </a:lnT>
                  </a:tcPr>
                </a:tc>
                <a:tc>
                  <a:txBody>
                    <a:bodyPr/>
                    <a:lstStyle/>
                    <a:p>
                      <a:pPr algn="ctr"/>
                      <a:endParaRPr lang="tr-TR" sz="1400" b="1" dirty="0">
                        <a:latin typeface="Times New Roman" panose="02020603050405020304" pitchFamily="18" charset="0"/>
                        <a:cs typeface="Times New Roman" panose="02020603050405020304" pitchFamily="18" charset="0"/>
                      </a:endParaRPr>
                    </a:p>
                  </a:txBody>
                  <a:tcPr>
                    <a:lnT w="12700" cap="flat" cmpd="sng" algn="ctr">
                      <a:solidFill>
                        <a:schemeClr val="tx1"/>
                      </a:solidFill>
                      <a:prstDash val="solid"/>
                      <a:round/>
                      <a:headEnd type="none" w="med" len="med"/>
                      <a:tailEnd type="none" w="med" len="med"/>
                    </a:lnT>
                  </a:tcPr>
                </a:tc>
                <a:tc>
                  <a:txBody>
                    <a:bodyPr/>
                    <a:lstStyle/>
                    <a:p>
                      <a:pPr algn="ctr"/>
                      <a:r>
                        <a:rPr lang="tr-TR" sz="1400" b="1" dirty="0">
                          <a:latin typeface="Times New Roman" panose="02020603050405020304" pitchFamily="18" charset="0"/>
                          <a:cs typeface="Times New Roman" panose="02020603050405020304" pitchFamily="18" charset="0"/>
                        </a:rPr>
                        <a:t>110</a:t>
                      </a:r>
                    </a:p>
                  </a:txBody>
                  <a:tcPr>
                    <a:lnT w="127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3287837471"/>
                  </a:ext>
                </a:extLst>
              </a:tr>
            </a:tbl>
          </a:graphicData>
        </a:graphic>
      </p:graphicFrame>
    </p:spTree>
    <p:extLst>
      <p:ext uri="{BB962C8B-B14F-4D97-AF65-F5344CB8AC3E}">
        <p14:creationId xmlns:p14="http://schemas.microsoft.com/office/powerpoint/2010/main" val="22170875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6">
                                            <p:graphicEl>
                                              <a:chart seriesIdx="-3" categoryIdx="-3" bldStep="gridLegend"/>
                                            </p:graphicEl>
                                          </p:spTgt>
                                        </p:tgtEl>
                                        <p:attrNameLst>
                                          <p:attrName>style.visibility</p:attrName>
                                        </p:attrNameLst>
                                      </p:cBhvr>
                                      <p:to>
                                        <p:strVal val="visible"/>
                                      </p:to>
                                    </p:set>
                                    <p:animEffect transition="in" filter="fade">
                                      <p:cBhvr>
                                        <p:cTn id="7" dur="500"/>
                                        <p:tgtEl>
                                          <p:spTgt spid="26">
                                            <p:graphicEl>
                                              <a:chart seriesIdx="-3" categoryIdx="-3" bldStep="gridLegend"/>
                                            </p:graphicEl>
                                          </p:spTgt>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26">
                                            <p:graphicEl>
                                              <a:chart seriesIdx="-4" categoryIdx="0" bldStep="category"/>
                                            </p:graphicEl>
                                          </p:spTgt>
                                        </p:tgtEl>
                                        <p:attrNameLst>
                                          <p:attrName>style.visibility</p:attrName>
                                        </p:attrNameLst>
                                      </p:cBhvr>
                                      <p:to>
                                        <p:strVal val="visible"/>
                                      </p:to>
                                    </p:set>
                                    <p:animEffect transition="in" filter="fade">
                                      <p:cBhvr>
                                        <p:cTn id="11" dur="500"/>
                                        <p:tgtEl>
                                          <p:spTgt spid="26">
                                            <p:graphicEl>
                                              <a:chart seriesIdx="-4" categoryIdx="0" bldStep="category"/>
                                            </p:graphicEl>
                                          </p:spTgt>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26">
                                            <p:graphicEl>
                                              <a:chart seriesIdx="-4" categoryIdx="1" bldStep="category"/>
                                            </p:graphicEl>
                                          </p:spTgt>
                                        </p:tgtEl>
                                        <p:attrNameLst>
                                          <p:attrName>style.visibility</p:attrName>
                                        </p:attrNameLst>
                                      </p:cBhvr>
                                      <p:to>
                                        <p:strVal val="visible"/>
                                      </p:to>
                                    </p:set>
                                    <p:animEffect transition="in" filter="fade">
                                      <p:cBhvr>
                                        <p:cTn id="15" dur="500"/>
                                        <p:tgtEl>
                                          <p:spTgt spid="26">
                                            <p:graphicEl>
                                              <a:chart seriesIdx="-4" categoryIdx="1" bldStep="category"/>
                                            </p:graphicEl>
                                          </p:spTgt>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26">
                                            <p:graphicEl>
                                              <a:chart seriesIdx="-4" categoryIdx="2" bldStep="category"/>
                                            </p:graphicEl>
                                          </p:spTgt>
                                        </p:tgtEl>
                                        <p:attrNameLst>
                                          <p:attrName>style.visibility</p:attrName>
                                        </p:attrNameLst>
                                      </p:cBhvr>
                                      <p:to>
                                        <p:strVal val="visible"/>
                                      </p:to>
                                    </p:set>
                                    <p:animEffect transition="in" filter="fade">
                                      <p:cBhvr>
                                        <p:cTn id="19" dur="500"/>
                                        <p:tgtEl>
                                          <p:spTgt spid="26">
                                            <p:graphicEl>
                                              <a:chart seriesIdx="-4" categoryIdx="2" bldStep="category"/>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26" grpId="0" uiExpand="1">
        <p:bldSub>
          <a:bldChart bld="category"/>
        </p:bldSub>
      </p:bldGraphic>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ABEB66-15C0-6173-B0F0-43C40FB737E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7542C9C-7477-5E5A-9E4F-E8BCCEF9E230}"/>
              </a:ext>
            </a:extLst>
          </p:cNvPr>
          <p:cNvSpPr>
            <a:spLocks noGrp="1"/>
          </p:cNvSpPr>
          <p:nvPr>
            <p:ph type="title"/>
          </p:nvPr>
        </p:nvSpPr>
        <p:spPr>
          <a:xfrm>
            <a:off x="1527858" y="365126"/>
            <a:ext cx="8174942" cy="931240"/>
          </a:xfrm>
        </p:spPr>
        <p:txBody>
          <a:bodyPr>
            <a:normAutofit/>
          </a:bodyPr>
          <a:lstStyle/>
          <a:p>
            <a:r>
              <a:rPr lang="tr-TR" sz="2400" dirty="0"/>
              <a:t>FELSEFE ve DİN BİLİMLERİ ANA BİLİM DALI</a:t>
            </a:r>
          </a:p>
        </p:txBody>
      </p:sp>
      <p:graphicFrame>
        <p:nvGraphicFramePr>
          <p:cNvPr id="26" name="Content Placeholder 14">
            <a:extLst>
              <a:ext uri="{FF2B5EF4-FFF2-40B4-BE49-F238E27FC236}">
                <a16:creationId xmlns:a16="http://schemas.microsoft.com/office/drawing/2014/main" id="{B481EBC8-C7E6-8220-C51F-89EC02628200}"/>
              </a:ext>
            </a:extLst>
          </p:cNvPr>
          <p:cNvGraphicFramePr>
            <a:graphicFrameLocks/>
          </p:cNvGraphicFramePr>
          <p:nvPr>
            <p:extLst>
              <p:ext uri="{D42A27DB-BD31-4B8C-83A1-F6EECF244321}">
                <p14:modId xmlns:p14="http://schemas.microsoft.com/office/powerpoint/2010/main" val="1241160531"/>
              </p:ext>
            </p:extLst>
          </p:nvPr>
        </p:nvGraphicFramePr>
        <p:xfrm>
          <a:off x="4371668" y="3167063"/>
          <a:ext cx="3448664" cy="2932213"/>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6" name="İçerik Yer Tutucusu 5">
            <a:extLst>
              <a:ext uri="{FF2B5EF4-FFF2-40B4-BE49-F238E27FC236}">
                <a16:creationId xmlns:a16="http://schemas.microsoft.com/office/drawing/2014/main" id="{7C8607DB-467F-121C-C682-CFC33F3302DF}"/>
              </a:ext>
            </a:extLst>
          </p:cNvPr>
          <p:cNvGraphicFramePr>
            <a:graphicFrameLocks noGrp="1"/>
          </p:cNvGraphicFramePr>
          <p:nvPr>
            <p:ph idx="1"/>
            <p:extLst>
              <p:ext uri="{D42A27DB-BD31-4B8C-83A1-F6EECF244321}">
                <p14:modId xmlns:p14="http://schemas.microsoft.com/office/powerpoint/2010/main" val="1776447208"/>
              </p:ext>
            </p:extLst>
          </p:nvPr>
        </p:nvGraphicFramePr>
        <p:xfrm>
          <a:off x="2817020" y="1389063"/>
          <a:ext cx="6557960" cy="1778000"/>
        </p:xfrm>
        <a:graphic>
          <a:graphicData uri="http://schemas.openxmlformats.org/drawingml/2006/table">
            <a:tbl>
              <a:tblPr firstRow="1" bandRow="1">
                <a:tableStyleId>{3B4B98B0-60AC-42C2-AFA5-B58CD77FA1E5}</a:tableStyleId>
              </a:tblPr>
              <a:tblGrid>
                <a:gridCol w="1617133">
                  <a:extLst>
                    <a:ext uri="{9D8B030D-6E8A-4147-A177-3AD203B41FA5}">
                      <a16:colId xmlns:a16="http://schemas.microsoft.com/office/drawing/2014/main" val="1917796829"/>
                    </a:ext>
                  </a:extLst>
                </a:gridCol>
                <a:gridCol w="1490134">
                  <a:extLst>
                    <a:ext uri="{9D8B030D-6E8A-4147-A177-3AD203B41FA5}">
                      <a16:colId xmlns:a16="http://schemas.microsoft.com/office/drawing/2014/main" val="482051275"/>
                    </a:ext>
                  </a:extLst>
                </a:gridCol>
                <a:gridCol w="1219200">
                  <a:extLst>
                    <a:ext uri="{9D8B030D-6E8A-4147-A177-3AD203B41FA5}">
                      <a16:colId xmlns:a16="http://schemas.microsoft.com/office/drawing/2014/main" val="609623629"/>
                    </a:ext>
                  </a:extLst>
                </a:gridCol>
                <a:gridCol w="1286933">
                  <a:extLst>
                    <a:ext uri="{9D8B030D-6E8A-4147-A177-3AD203B41FA5}">
                      <a16:colId xmlns:a16="http://schemas.microsoft.com/office/drawing/2014/main" val="1060255289"/>
                    </a:ext>
                  </a:extLst>
                </a:gridCol>
                <a:gridCol w="944560">
                  <a:extLst>
                    <a:ext uri="{9D8B030D-6E8A-4147-A177-3AD203B41FA5}">
                      <a16:colId xmlns:a16="http://schemas.microsoft.com/office/drawing/2014/main" val="1738512193"/>
                    </a:ext>
                  </a:extLst>
                </a:gridCol>
              </a:tblGrid>
              <a:tr h="370840">
                <a:tc>
                  <a:txBody>
                    <a:bodyPr/>
                    <a:lstStyle/>
                    <a:p>
                      <a:r>
                        <a:rPr lang="tr-TR" sz="1400" dirty="0">
                          <a:latin typeface="Times New Roman" panose="02020603050405020304" pitchFamily="18" charset="0"/>
                          <a:cs typeface="Times New Roman" panose="02020603050405020304" pitchFamily="18" charset="0"/>
                        </a:rPr>
                        <a:t>Bilim Dalı</a:t>
                      </a:r>
                    </a:p>
                  </a:txBody>
                  <a:tcPr/>
                </a:tc>
                <a:tc>
                  <a:txBody>
                    <a:bodyPr/>
                    <a:lstStyle/>
                    <a:p>
                      <a:pPr algn="ctr"/>
                      <a:r>
                        <a:rPr lang="tr-TR" sz="1400" dirty="0">
                          <a:latin typeface="Times New Roman" panose="02020603050405020304" pitchFamily="18" charset="0"/>
                          <a:cs typeface="Times New Roman" panose="02020603050405020304" pitchFamily="18" charset="0"/>
                        </a:rPr>
                        <a:t>Program</a:t>
                      </a:r>
                    </a:p>
                  </a:txBody>
                  <a:tcPr/>
                </a:tc>
                <a:tc>
                  <a:txBody>
                    <a:bodyPr/>
                    <a:lstStyle/>
                    <a:p>
                      <a:pPr algn="ctr"/>
                      <a:r>
                        <a:rPr lang="tr-TR" sz="1400" dirty="0">
                          <a:latin typeface="Times New Roman" panose="02020603050405020304" pitchFamily="18" charset="0"/>
                          <a:cs typeface="Times New Roman" panose="02020603050405020304" pitchFamily="18" charset="0"/>
                        </a:rPr>
                        <a:t>Kız Öğr.</a:t>
                      </a:r>
                    </a:p>
                  </a:txBody>
                  <a:tcPr/>
                </a:tc>
                <a:tc>
                  <a:txBody>
                    <a:bodyPr/>
                    <a:lstStyle/>
                    <a:p>
                      <a:pPr algn="ctr"/>
                      <a:r>
                        <a:rPr lang="tr-TR" sz="1400" dirty="0">
                          <a:latin typeface="Times New Roman" panose="02020603050405020304" pitchFamily="18" charset="0"/>
                          <a:cs typeface="Times New Roman" panose="02020603050405020304" pitchFamily="18" charset="0"/>
                        </a:rPr>
                        <a:t>Erkek Öğr.</a:t>
                      </a:r>
                    </a:p>
                  </a:txBody>
                  <a:tcPr/>
                </a:tc>
                <a:tc>
                  <a:txBody>
                    <a:bodyPr/>
                    <a:lstStyle/>
                    <a:p>
                      <a:pPr algn="ctr"/>
                      <a:r>
                        <a:rPr lang="tr-TR" sz="1400" dirty="0">
                          <a:latin typeface="Times New Roman" panose="02020603050405020304" pitchFamily="18" charset="0"/>
                          <a:cs typeface="Times New Roman" panose="02020603050405020304" pitchFamily="18" charset="0"/>
                        </a:rPr>
                        <a:t>Toplam</a:t>
                      </a:r>
                    </a:p>
                  </a:txBody>
                  <a:tcPr/>
                </a:tc>
                <a:extLst>
                  <a:ext uri="{0D108BD9-81ED-4DB2-BD59-A6C34878D82A}">
                    <a16:rowId xmlns:a16="http://schemas.microsoft.com/office/drawing/2014/main" val="3761882887"/>
                  </a:ext>
                </a:extLst>
              </a:tr>
              <a:tr h="370840">
                <a:tc>
                  <a:txBody>
                    <a:bodyPr/>
                    <a:lstStyle/>
                    <a:p>
                      <a:r>
                        <a:rPr lang="tr-TR" sz="1400" b="0" dirty="0">
                          <a:latin typeface="Times New Roman" panose="02020603050405020304" pitchFamily="18" charset="0"/>
                          <a:cs typeface="Times New Roman" panose="02020603050405020304" pitchFamily="18" charset="0"/>
                        </a:rPr>
                        <a:t>Felsefe ve Din Bilimleri</a:t>
                      </a:r>
                    </a:p>
                  </a:txBody>
                  <a:tcPr/>
                </a:tc>
                <a:tc>
                  <a:txBody>
                    <a:bodyPr/>
                    <a:lstStyle/>
                    <a:p>
                      <a:pPr algn="ctr"/>
                      <a:r>
                        <a:rPr lang="tr-TR" sz="1400" b="0" dirty="0">
                          <a:latin typeface="Times New Roman" panose="02020603050405020304" pitchFamily="18" charset="0"/>
                          <a:cs typeface="Times New Roman" panose="02020603050405020304" pitchFamily="18" charset="0"/>
                        </a:rPr>
                        <a:t>Tezli YL</a:t>
                      </a:r>
                    </a:p>
                  </a:txBody>
                  <a:tcPr/>
                </a:tc>
                <a:tc>
                  <a:txBody>
                    <a:bodyPr/>
                    <a:lstStyle/>
                    <a:p>
                      <a:pPr algn="ctr"/>
                      <a:r>
                        <a:rPr lang="tr-TR" sz="1400" b="0" dirty="0">
                          <a:latin typeface="Times New Roman" panose="02020603050405020304" pitchFamily="18" charset="0"/>
                          <a:cs typeface="Times New Roman" panose="02020603050405020304" pitchFamily="18" charset="0"/>
                        </a:rPr>
                        <a:t>34</a:t>
                      </a:r>
                    </a:p>
                  </a:txBody>
                  <a:tcPr/>
                </a:tc>
                <a:tc>
                  <a:txBody>
                    <a:bodyPr/>
                    <a:lstStyle/>
                    <a:p>
                      <a:pPr algn="ctr"/>
                      <a:r>
                        <a:rPr lang="tr-TR" sz="1400" b="0" dirty="0">
                          <a:latin typeface="Times New Roman" panose="02020603050405020304" pitchFamily="18" charset="0"/>
                          <a:cs typeface="Times New Roman" panose="02020603050405020304" pitchFamily="18" charset="0"/>
                        </a:rPr>
                        <a:t>20</a:t>
                      </a:r>
                    </a:p>
                  </a:txBody>
                  <a:tcPr/>
                </a:tc>
                <a:tc>
                  <a:txBody>
                    <a:bodyPr/>
                    <a:lstStyle/>
                    <a:p>
                      <a:pPr algn="ctr"/>
                      <a:r>
                        <a:rPr lang="tr-TR" sz="1400" b="0" dirty="0">
                          <a:latin typeface="Times New Roman" panose="02020603050405020304" pitchFamily="18" charset="0"/>
                          <a:cs typeface="Times New Roman" panose="02020603050405020304" pitchFamily="18" charset="0"/>
                        </a:rPr>
                        <a:t>54</a:t>
                      </a:r>
                    </a:p>
                  </a:txBody>
                  <a:tcPr/>
                </a:tc>
                <a:extLst>
                  <a:ext uri="{0D108BD9-81ED-4DB2-BD59-A6C34878D82A}">
                    <a16:rowId xmlns:a16="http://schemas.microsoft.com/office/drawing/2014/main" val="2107902181"/>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tr-TR" sz="1400" b="0" dirty="0">
                          <a:latin typeface="Times New Roman" panose="02020603050405020304" pitchFamily="18" charset="0"/>
                          <a:cs typeface="Times New Roman" panose="02020603050405020304" pitchFamily="18" charset="0"/>
                        </a:rPr>
                        <a:t>Felsefe ve Din Bilimleri</a:t>
                      </a:r>
                    </a:p>
                  </a:txBody>
                  <a:tcPr/>
                </a:tc>
                <a:tc>
                  <a:txBody>
                    <a:bodyPr/>
                    <a:lstStyle/>
                    <a:p>
                      <a:pPr algn="ctr"/>
                      <a:r>
                        <a:rPr lang="tr-TR" sz="1400" b="0" dirty="0">
                          <a:latin typeface="Times New Roman" panose="02020603050405020304" pitchFamily="18" charset="0"/>
                          <a:cs typeface="Times New Roman" panose="02020603050405020304" pitchFamily="18" charset="0"/>
                        </a:rPr>
                        <a:t>Tezsiz YL (İÖ)</a:t>
                      </a:r>
                    </a:p>
                  </a:txBody>
                  <a:tcPr/>
                </a:tc>
                <a:tc>
                  <a:txBody>
                    <a:bodyPr/>
                    <a:lstStyle/>
                    <a:p>
                      <a:pPr algn="ctr"/>
                      <a:r>
                        <a:rPr lang="tr-TR" sz="1400" b="0" dirty="0">
                          <a:latin typeface="Times New Roman" panose="02020603050405020304" pitchFamily="18" charset="0"/>
                          <a:cs typeface="Times New Roman" panose="02020603050405020304" pitchFamily="18" charset="0"/>
                        </a:rPr>
                        <a:t>-</a:t>
                      </a:r>
                    </a:p>
                  </a:txBody>
                  <a:tcPr/>
                </a:tc>
                <a:tc>
                  <a:txBody>
                    <a:bodyPr/>
                    <a:lstStyle/>
                    <a:p>
                      <a:pPr algn="ctr"/>
                      <a:r>
                        <a:rPr lang="tr-TR" sz="1400" b="0" dirty="0">
                          <a:latin typeface="Times New Roman" panose="02020603050405020304" pitchFamily="18" charset="0"/>
                          <a:cs typeface="Times New Roman" panose="02020603050405020304" pitchFamily="18" charset="0"/>
                        </a:rPr>
                        <a:t>-</a:t>
                      </a:r>
                    </a:p>
                  </a:txBody>
                  <a:tcPr/>
                </a:tc>
                <a:tc>
                  <a:txBody>
                    <a:bodyPr/>
                    <a:lstStyle/>
                    <a:p>
                      <a:pPr algn="ctr"/>
                      <a:r>
                        <a:rPr lang="tr-TR" sz="1400" b="0" dirty="0">
                          <a:latin typeface="Times New Roman" panose="02020603050405020304" pitchFamily="18" charset="0"/>
                          <a:cs typeface="Times New Roman" panose="02020603050405020304" pitchFamily="18" charset="0"/>
                        </a:rPr>
                        <a:t>-</a:t>
                      </a:r>
                    </a:p>
                  </a:txBody>
                  <a:tcPr/>
                </a:tc>
                <a:extLst>
                  <a:ext uri="{0D108BD9-81ED-4DB2-BD59-A6C34878D82A}">
                    <a16:rowId xmlns:a16="http://schemas.microsoft.com/office/drawing/2014/main" val="949394785"/>
                  </a:ext>
                </a:extLst>
              </a:tr>
              <a:tr h="370840">
                <a:tc>
                  <a:txBody>
                    <a:bodyPr/>
                    <a:lstStyle/>
                    <a:p>
                      <a:r>
                        <a:rPr lang="tr-TR" sz="1400" b="1" dirty="0">
                          <a:latin typeface="Times New Roman" panose="02020603050405020304" pitchFamily="18" charset="0"/>
                          <a:cs typeface="Times New Roman" panose="02020603050405020304" pitchFamily="18" charset="0"/>
                        </a:rPr>
                        <a:t>Toplam</a:t>
                      </a:r>
                    </a:p>
                  </a:txBody>
                  <a:tcPr/>
                </a:tc>
                <a:tc>
                  <a:txBody>
                    <a:bodyPr/>
                    <a:lstStyle/>
                    <a:p>
                      <a:pPr algn="ctr"/>
                      <a:endParaRPr lang="tr-TR" sz="1400" b="1" dirty="0">
                        <a:latin typeface="Times New Roman" panose="02020603050405020304" pitchFamily="18" charset="0"/>
                        <a:cs typeface="Times New Roman" panose="02020603050405020304" pitchFamily="18" charset="0"/>
                      </a:endParaRPr>
                    </a:p>
                  </a:txBody>
                  <a:tcPr/>
                </a:tc>
                <a:tc>
                  <a:txBody>
                    <a:bodyPr/>
                    <a:lstStyle/>
                    <a:p>
                      <a:pPr algn="ctr"/>
                      <a:endParaRPr lang="tr-TR" sz="1400" b="1" dirty="0">
                        <a:latin typeface="Times New Roman" panose="02020603050405020304" pitchFamily="18" charset="0"/>
                        <a:cs typeface="Times New Roman" panose="02020603050405020304" pitchFamily="18" charset="0"/>
                      </a:endParaRPr>
                    </a:p>
                  </a:txBody>
                  <a:tcPr/>
                </a:tc>
                <a:tc>
                  <a:txBody>
                    <a:bodyPr/>
                    <a:lstStyle/>
                    <a:p>
                      <a:pPr algn="ctr"/>
                      <a:endParaRPr lang="tr-TR" sz="1400" b="1" dirty="0">
                        <a:latin typeface="Times New Roman" panose="02020603050405020304" pitchFamily="18" charset="0"/>
                        <a:cs typeface="Times New Roman" panose="02020603050405020304" pitchFamily="18" charset="0"/>
                      </a:endParaRPr>
                    </a:p>
                  </a:txBody>
                  <a:tcPr/>
                </a:tc>
                <a:tc>
                  <a:txBody>
                    <a:bodyPr/>
                    <a:lstStyle/>
                    <a:p>
                      <a:pPr algn="ctr"/>
                      <a:r>
                        <a:rPr lang="tr-TR" sz="1400" b="1" dirty="0">
                          <a:latin typeface="Times New Roman" panose="02020603050405020304" pitchFamily="18" charset="0"/>
                          <a:cs typeface="Times New Roman" panose="02020603050405020304" pitchFamily="18" charset="0"/>
                        </a:rPr>
                        <a:t>54</a:t>
                      </a:r>
                    </a:p>
                  </a:txBody>
                  <a:tcPr/>
                </a:tc>
                <a:extLst>
                  <a:ext uri="{0D108BD9-81ED-4DB2-BD59-A6C34878D82A}">
                    <a16:rowId xmlns:a16="http://schemas.microsoft.com/office/drawing/2014/main" val="3287837471"/>
                  </a:ext>
                </a:extLst>
              </a:tr>
            </a:tbl>
          </a:graphicData>
        </a:graphic>
      </p:graphicFrame>
    </p:spTree>
    <p:extLst>
      <p:ext uri="{BB962C8B-B14F-4D97-AF65-F5344CB8AC3E}">
        <p14:creationId xmlns:p14="http://schemas.microsoft.com/office/powerpoint/2010/main" val="28958176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6">
                                            <p:graphicEl>
                                              <a:chart seriesIdx="-3" categoryIdx="-3" bldStep="gridLegend"/>
                                            </p:graphicEl>
                                          </p:spTgt>
                                        </p:tgtEl>
                                        <p:attrNameLst>
                                          <p:attrName>style.visibility</p:attrName>
                                        </p:attrNameLst>
                                      </p:cBhvr>
                                      <p:to>
                                        <p:strVal val="visible"/>
                                      </p:to>
                                    </p:set>
                                    <p:animEffect transition="in" filter="fade">
                                      <p:cBhvr>
                                        <p:cTn id="7" dur="500"/>
                                        <p:tgtEl>
                                          <p:spTgt spid="26">
                                            <p:graphicEl>
                                              <a:chart seriesIdx="-3" categoryIdx="-3" bldStep="gridLegend"/>
                                            </p:graphicEl>
                                          </p:spTgt>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26">
                                            <p:graphicEl>
                                              <a:chart seriesIdx="-4" categoryIdx="0" bldStep="category"/>
                                            </p:graphicEl>
                                          </p:spTgt>
                                        </p:tgtEl>
                                        <p:attrNameLst>
                                          <p:attrName>style.visibility</p:attrName>
                                        </p:attrNameLst>
                                      </p:cBhvr>
                                      <p:to>
                                        <p:strVal val="visible"/>
                                      </p:to>
                                    </p:set>
                                    <p:animEffect transition="in" filter="fade">
                                      <p:cBhvr>
                                        <p:cTn id="11" dur="500"/>
                                        <p:tgtEl>
                                          <p:spTgt spid="26">
                                            <p:graphicEl>
                                              <a:chart seriesIdx="-4" categoryIdx="0" bldStep="category"/>
                                            </p:graphicEl>
                                          </p:spTgt>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26">
                                            <p:graphicEl>
                                              <a:chart seriesIdx="-4" categoryIdx="1" bldStep="category"/>
                                            </p:graphicEl>
                                          </p:spTgt>
                                        </p:tgtEl>
                                        <p:attrNameLst>
                                          <p:attrName>style.visibility</p:attrName>
                                        </p:attrNameLst>
                                      </p:cBhvr>
                                      <p:to>
                                        <p:strVal val="visible"/>
                                      </p:to>
                                    </p:set>
                                    <p:animEffect transition="in" filter="fade">
                                      <p:cBhvr>
                                        <p:cTn id="15" dur="500"/>
                                        <p:tgtEl>
                                          <p:spTgt spid="26">
                                            <p:graphicEl>
                                              <a:chart seriesIdx="-4" categoryIdx="1" bldStep="category"/>
                                            </p:graphicEl>
                                          </p:spTgt>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26">
                                            <p:graphicEl>
                                              <a:chart seriesIdx="-4" categoryIdx="2" bldStep="category"/>
                                            </p:graphicEl>
                                          </p:spTgt>
                                        </p:tgtEl>
                                        <p:attrNameLst>
                                          <p:attrName>style.visibility</p:attrName>
                                        </p:attrNameLst>
                                      </p:cBhvr>
                                      <p:to>
                                        <p:strVal val="visible"/>
                                      </p:to>
                                    </p:set>
                                    <p:animEffect transition="in" filter="fade">
                                      <p:cBhvr>
                                        <p:cTn id="19" dur="500"/>
                                        <p:tgtEl>
                                          <p:spTgt spid="26">
                                            <p:graphicEl>
                                              <a:chart seriesIdx="-4" categoryIdx="2" bldStep="category"/>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26" grpId="0" uiExpand="1">
        <p:bldSub>
          <a:bldChart bld="category"/>
        </p:bldSub>
      </p:bldGraphic>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3CC1C2-7253-E228-43FD-A465BF34FF9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C5B5051-B1F4-6B02-86F6-F18AFBE233A8}"/>
              </a:ext>
            </a:extLst>
          </p:cNvPr>
          <p:cNvSpPr>
            <a:spLocks noGrp="1"/>
          </p:cNvSpPr>
          <p:nvPr>
            <p:ph type="title"/>
          </p:nvPr>
        </p:nvSpPr>
        <p:spPr/>
        <p:txBody>
          <a:bodyPr/>
          <a:lstStyle/>
          <a:p>
            <a:r>
              <a:rPr lang="tr-TR" dirty="0"/>
              <a:t>İKTİSAT ANA BİLİM DALI</a:t>
            </a:r>
          </a:p>
        </p:txBody>
      </p:sp>
      <p:graphicFrame>
        <p:nvGraphicFramePr>
          <p:cNvPr id="26" name="Content Placeholder 14">
            <a:extLst>
              <a:ext uri="{FF2B5EF4-FFF2-40B4-BE49-F238E27FC236}">
                <a16:creationId xmlns:a16="http://schemas.microsoft.com/office/drawing/2014/main" id="{31D758E0-948C-4F8F-A132-76619612F0DD}"/>
              </a:ext>
            </a:extLst>
          </p:cNvPr>
          <p:cNvGraphicFramePr>
            <a:graphicFrameLocks/>
          </p:cNvGraphicFramePr>
          <p:nvPr>
            <p:extLst>
              <p:ext uri="{D42A27DB-BD31-4B8C-83A1-F6EECF244321}">
                <p14:modId xmlns:p14="http://schemas.microsoft.com/office/powerpoint/2010/main" val="4125453854"/>
              </p:ext>
            </p:extLst>
          </p:nvPr>
        </p:nvGraphicFramePr>
        <p:xfrm>
          <a:off x="8127876" y="1662627"/>
          <a:ext cx="3448664" cy="2932213"/>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6" name="İçerik Yer Tutucusu 5">
            <a:extLst>
              <a:ext uri="{FF2B5EF4-FFF2-40B4-BE49-F238E27FC236}">
                <a16:creationId xmlns:a16="http://schemas.microsoft.com/office/drawing/2014/main" id="{0E4A0B3B-3AFC-2FE5-F6B0-A9417E3A7BD2}"/>
              </a:ext>
            </a:extLst>
          </p:cNvPr>
          <p:cNvGraphicFramePr>
            <a:graphicFrameLocks noGrp="1"/>
          </p:cNvGraphicFramePr>
          <p:nvPr>
            <p:ph idx="1"/>
            <p:extLst>
              <p:ext uri="{D42A27DB-BD31-4B8C-83A1-F6EECF244321}">
                <p14:modId xmlns:p14="http://schemas.microsoft.com/office/powerpoint/2010/main" val="4105113879"/>
              </p:ext>
            </p:extLst>
          </p:nvPr>
        </p:nvGraphicFramePr>
        <p:xfrm>
          <a:off x="615460" y="1834540"/>
          <a:ext cx="6802820" cy="2588389"/>
        </p:xfrm>
        <a:graphic>
          <a:graphicData uri="http://schemas.openxmlformats.org/drawingml/2006/table">
            <a:tbl>
              <a:tblPr firstRow="1" bandRow="1">
                <a:tableStyleId>{3B4B98B0-60AC-42C2-AFA5-B58CD77FA1E5}</a:tableStyleId>
              </a:tblPr>
              <a:tblGrid>
                <a:gridCol w="1677513">
                  <a:extLst>
                    <a:ext uri="{9D8B030D-6E8A-4147-A177-3AD203B41FA5}">
                      <a16:colId xmlns:a16="http://schemas.microsoft.com/office/drawing/2014/main" val="1917796829"/>
                    </a:ext>
                  </a:extLst>
                </a:gridCol>
                <a:gridCol w="1545773">
                  <a:extLst>
                    <a:ext uri="{9D8B030D-6E8A-4147-A177-3AD203B41FA5}">
                      <a16:colId xmlns:a16="http://schemas.microsoft.com/office/drawing/2014/main" val="482051275"/>
                    </a:ext>
                  </a:extLst>
                </a:gridCol>
                <a:gridCol w="1264722">
                  <a:extLst>
                    <a:ext uri="{9D8B030D-6E8A-4147-A177-3AD203B41FA5}">
                      <a16:colId xmlns:a16="http://schemas.microsoft.com/office/drawing/2014/main" val="609623629"/>
                    </a:ext>
                  </a:extLst>
                </a:gridCol>
                <a:gridCol w="1334984">
                  <a:extLst>
                    <a:ext uri="{9D8B030D-6E8A-4147-A177-3AD203B41FA5}">
                      <a16:colId xmlns:a16="http://schemas.microsoft.com/office/drawing/2014/main" val="1060255289"/>
                    </a:ext>
                  </a:extLst>
                </a:gridCol>
                <a:gridCol w="979828">
                  <a:extLst>
                    <a:ext uri="{9D8B030D-6E8A-4147-A177-3AD203B41FA5}">
                      <a16:colId xmlns:a16="http://schemas.microsoft.com/office/drawing/2014/main" val="1738512193"/>
                    </a:ext>
                  </a:extLst>
                </a:gridCol>
              </a:tblGrid>
              <a:tr h="303672">
                <a:tc>
                  <a:txBody>
                    <a:bodyPr/>
                    <a:lstStyle/>
                    <a:p>
                      <a:r>
                        <a:rPr lang="tr-TR" sz="1400" dirty="0">
                          <a:latin typeface="Times New Roman" panose="02020603050405020304" pitchFamily="18" charset="0"/>
                          <a:cs typeface="Times New Roman" panose="02020603050405020304" pitchFamily="18" charset="0"/>
                        </a:rPr>
                        <a:t>Bilim Dalı</a:t>
                      </a:r>
                    </a:p>
                  </a:txBody>
                  <a:tcPr/>
                </a:tc>
                <a:tc>
                  <a:txBody>
                    <a:bodyPr/>
                    <a:lstStyle/>
                    <a:p>
                      <a:pPr algn="ctr"/>
                      <a:r>
                        <a:rPr lang="tr-TR" sz="1400" dirty="0">
                          <a:latin typeface="Times New Roman" panose="02020603050405020304" pitchFamily="18" charset="0"/>
                          <a:cs typeface="Times New Roman" panose="02020603050405020304" pitchFamily="18" charset="0"/>
                        </a:rPr>
                        <a:t>Program</a:t>
                      </a:r>
                    </a:p>
                  </a:txBody>
                  <a:tcPr/>
                </a:tc>
                <a:tc>
                  <a:txBody>
                    <a:bodyPr/>
                    <a:lstStyle/>
                    <a:p>
                      <a:pPr algn="ctr"/>
                      <a:r>
                        <a:rPr lang="tr-TR" sz="1400" dirty="0">
                          <a:latin typeface="Times New Roman" panose="02020603050405020304" pitchFamily="18" charset="0"/>
                          <a:cs typeface="Times New Roman" panose="02020603050405020304" pitchFamily="18" charset="0"/>
                        </a:rPr>
                        <a:t>Kız Öğr.</a:t>
                      </a:r>
                    </a:p>
                  </a:txBody>
                  <a:tcPr/>
                </a:tc>
                <a:tc>
                  <a:txBody>
                    <a:bodyPr/>
                    <a:lstStyle/>
                    <a:p>
                      <a:pPr algn="ctr"/>
                      <a:r>
                        <a:rPr lang="tr-TR" sz="1400" dirty="0">
                          <a:latin typeface="Times New Roman" panose="02020603050405020304" pitchFamily="18" charset="0"/>
                          <a:cs typeface="Times New Roman" panose="02020603050405020304" pitchFamily="18" charset="0"/>
                        </a:rPr>
                        <a:t>Erkek Öğr.</a:t>
                      </a:r>
                    </a:p>
                  </a:txBody>
                  <a:tcPr/>
                </a:tc>
                <a:tc>
                  <a:txBody>
                    <a:bodyPr/>
                    <a:lstStyle/>
                    <a:p>
                      <a:pPr algn="ctr"/>
                      <a:r>
                        <a:rPr lang="tr-TR" sz="1400" dirty="0">
                          <a:latin typeface="Times New Roman" panose="02020603050405020304" pitchFamily="18" charset="0"/>
                          <a:cs typeface="Times New Roman" panose="02020603050405020304" pitchFamily="18" charset="0"/>
                        </a:rPr>
                        <a:t>Toplam</a:t>
                      </a:r>
                    </a:p>
                  </a:txBody>
                  <a:tcPr/>
                </a:tc>
                <a:extLst>
                  <a:ext uri="{0D108BD9-81ED-4DB2-BD59-A6C34878D82A}">
                    <a16:rowId xmlns:a16="http://schemas.microsoft.com/office/drawing/2014/main" val="3761882887"/>
                  </a:ext>
                </a:extLst>
              </a:tr>
              <a:tr h="424309">
                <a:tc>
                  <a:txBody>
                    <a:bodyPr/>
                    <a:lstStyle/>
                    <a:p>
                      <a:r>
                        <a:rPr lang="tr-TR" sz="1400" b="0" dirty="0">
                          <a:latin typeface="Times New Roman" panose="02020603050405020304" pitchFamily="18" charset="0"/>
                          <a:cs typeface="Times New Roman" panose="02020603050405020304" pitchFamily="18" charset="0"/>
                        </a:rPr>
                        <a:t>Bölgesel Kalkınma İktisadı</a:t>
                      </a:r>
                    </a:p>
                  </a:txBody>
                  <a:tcPr/>
                </a:tc>
                <a:tc>
                  <a:txBody>
                    <a:bodyPr/>
                    <a:lstStyle/>
                    <a:p>
                      <a:pPr algn="ctr"/>
                      <a:r>
                        <a:rPr lang="tr-TR" sz="1400" b="0" dirty="0">
                          <a:latin typeface="Times New Roman" panose="02020603050405020304" pitchFamily="18" charset="0"/>
                          <a:cs typeface="Times New Roman" panose="02020603050405020304" pitchFamily="18" charset="0"/>
                        </a:rPr>
                        <a:t>Tezli YL</a:t>
                      </a:r>
                    </a:p>
                  </a:txBody>
                  <a:tcPr/>
                </a:tc>
                <a:tc>
                  <a:txBody>
                    <a:bodyPr/>
                    <a:lstStyle/>
                    <a:p>
                      <a:pPr algn="ctr"/>
                      <a:r>
                        <a:rPr lang="tr-TR" sz="1400" b="0" dirty="0">
                          <a:latin typeface="Times New Roman" panose="02020603050405020304" pitchFamily="18" charset="0"/>
                          <a:cs typeface="Times New Roman" panose="02020603050405020304" pitchFamily="18" charset="0"/>
                        </a:rPr>
                        <a:t>9</a:t>
                      </a:r>
                    </a:p>
                  </a:txBody>
                  <a:tcPr/>
                </a:tc>
                <a:tc>
                  <a:txBody>
                    <a:bodyPr/>
                    <a:lstStyle/>
                    <a:p>
                      <a:pPr algn="ctr"/>
                      <a:r>
                        <a:rPr lang="tr-TR" sz="1400" b="0" dirty="0">
                          <a:latin typeface="Times New Roman" panose="02020603050405020304" pitchFamily="18" charset="0"/>
                          <a:cs typeface="Times New Roman" panose="02020603050405020304" pitchFamily="18" charset="0"/>
                        </a:rPr>
                        <a:t>14</a:t>
                      </a:r>
                    </a:p>
                  </a:txBody>
                  <a:tcPr/>
                </a:tc>
                <a:tc>
                  <a:txBody>
                    <a:bodyPr/>
                    <a:lstStyle/>
                    <a:p>
                      <a:pPr algn="ctr"/>
                      <a:r>
                        <a:rPr lang="tr-TR" sz="1400" b="0" dirty="0">
                          <a:latin typeface="Times New Roman" panose="02020603050405020304" pitchFamily="18" charset="0"/>
                          <a:cs typeface="Times New Roman" panose="02020603050405020304" pitchFamily="18" charset="0"/>
                        </a:rPr>
                        <a:t>23</a:t>
                      </a:r>
                    </a:p>
                  </a:txBody>
                  <a:tcPr/>
                </a:tc>
                <a:extLst>
                  <a:ext uri="{0D108BD9-81ED-4DB2-BD59-A6C34878D82A}">
                    <a16:rowId xmlns:a16="http://schemas.microsoft.com/office/drawing/2014/main" val="2107902181"/>
                  </a:ext>
                </a:extLst>
              </a:tr>
              <a:tr h="424309">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tr-TR" sz="1400" b="0" dirty="0">
                          <a:latin typeface="Times New Roman" panose="02020603050405020304" pitchFamily="18" charset="0"/>
                          <a:cs typeface="Times New Roman" panose="02020603050405020304" pitchFamily="18" charset="0"/>
                        </a:rPr>
                        <a:t>Bölgesel Kalkınma İktisadı</a:t>
                      </a:r>
                    </a:p>
                  </a:txBody>
                  <a:tcPr/>
                </a:tc>
                <a:tc>
                  <a:txBody>
                    <a:bodyPr/>
                    <a:lstStyle/>
                    <a:p>
                      <a:pPr algn="ctr"/>
                      <a:r>
                        <a:rPr lang="tr-TR" sz="1400" b="0" dirty="0">
                          <a:latin typeface="Times New Roman" panose="02020603050405020304" pitchFamily="18" charset="0"/>
                          <a:cs typeface="Times New Roman" panose="02020603050405020304" pitchFamily="18" charset="0"/>
                        </a:rPr>
                        <a:t>Tezli YL (İÖ)</a:t>
                      </a:r>
                    </a:p>
                  </a:txBody>
                  <a:tcPr/>
                </a:tc>
                <a:tc>
                  <a:txBody>
                    <a:bodyPr/>
                    <a:lstStyle/>
                    <a:p>
                      <a:pPr algn="ctr"/>
                      <a:r>
                        <a:rPr lang="tr-TR" sz="1400" b="0" dirty="0">
                          <a:latin typeface="Times New Roman" panose="02020603050405020304" pitchFamily="18" charset="0"/>
                          <a:cs typeface="Times New Roman" panose="02020603050405020304" pitchFamily="18" charset="0"/>
                        </a:rPr>
                        <a:t>-</a:t>
                      </a:r>
                    </a:p>
                  </a:txBody>
                  <a:tcPr/>
                </a:tc>
                <a:tc>
                  <a:txBody>
                    <a:bodyPr/>
                    <a:lstStyle/>
                    <a:p>
                      <a:pPr algn="ctr"/>
                      <a:r>
                        <a:rPr lang="tr-TR" sz="1400" b="0" dirty="0">
                          <a:latin typeface="Times New Roman" panose="02020603050405020304" pitchFamily="18" charset="0"/>
                          <a:cs typeface="Times New Roman" panose="02020603050405020304" pitchFamily="18" charset="0"/>
                        </a:rPr>
                        <a:t>-</a:t>
                      </a:r>
                    </a:p>
                  </a:txBody>
                  <a:tcPr/>
                </a:tc>
                <a:tc>
                  <a:txBody>
                    <a:bodyPr/>
                    <a:lstStyle/>
                    <a:p>
                      <a:pPr algn="ctr"/>
                      <a:r>
                        <a:rPr lang="tr-TR" sz="1400" b="0" dirty="0">
                          <a:latin typeface="Times New Roman" panose="02020603050405020304" pitchFamily="18" charset="0"/>
                          <a:cs typeface="Times New Roman" panose="02020603050405020304" pitchFamily="18" charset="0"/>
                        </a:rPr>
                        <a:t>-</a:t>
                      </a:r>
                    </a:p>
                  </a:txBody>
                  <a:tcPr/>
                </a:tc>
                <a:extLst>
                  <a:ext uri="{0D108BD9-81ED-4DB2-BD59-A6C34878D82A}">
                    <a16:rowId xmlns:a16="http://schemas.microsoft.com/office/drawing/2014/main" val="1702531893"/>
                  </a:ext>
                </a:extLst>
              </a:tr>
              <a:tr h="424309">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tr-TR" sz="1400" b="0" dirty="0">
                          <a:latin typeface="Times New Roman" panose="02020603050405020304" pitchFamily="18" charset="0"/>
                          <a:cs typeface="Times New Roman" panose="02020603050405020304" pitchFamily="18" charset="0"/>
                        </a:rPr>
                        <a:t>Bölgesel Kalkınma İktisadı</a:t>
                      </a:r>
                    </a:p>
                  </a:txBody>
                  <a:tcPr/>
                </a:tc>
                <a:tc>
                  <a:txBody>
                    <a:bodyPr/>
                    <a:lstStyle/>
                    <a:p>
                      <a:pPr algn="ctr"/>
                      <a:r>
                        <a:rPr lang="tr-TR" sz="1400" b="0" dirty="0">
                          <a:latin typeface="Times New Roman" panose="02020603050405020304" pitchFamily="18" charset="0"/>
                          <a:cs typeface="Times New Roman" panose="02020603050405020304" pitchFamily="18" charset="0"/>
                        </a:rPr>
                        <a:t>Tezsiz YL (İÖ)</a:t>
                      </a:r>
                    </a:p>
                  </a:txBody>
                  <a:tcPr/>
                </a:tc>
                <a:tc>
                  <a:txBody>
                    <a:bodyPr/>
                    <a:lstStyle/>
                    <a:p>
                      <a:pPr algn="ctr"/>
                      <a:r>
                        <a:rPr lang="tr-TR" sz="1400" b="0" dirty="0">
                          <a:latin typeface="Times New Roman" panose="02020603050405020304" pitchFamily="18" charset="0"/>
                          <a:cs typeface="Times New Roman" panose="02020603050405020304" pitchFamily="18" charset="0"/>
                        </a:rPr>
                        <a:t>-</a:t>
                      </a:r>
                    </a:p>
                  </a:txBody>
                  <a:tcPr/>
                </a:tc>
                <a:tc>
                  <a:txBody>
                    <a:bodyPr/>
                    <a:lstStyle/>
                    <a:p>
                      <a:pPr algn="ctr"/>
                      <a:r>
                        <a:rPr lang="tr-TR" sz="1400" b="0" dirty="0">
                          <a:latin typeface="Times New Roman" panose="02020603050405020304" pitchFamily="18" charset="0"/>
                          <a:cs typeface="Times New Roman" panose="02020603050405020304" pitchFamily="18" charset="0"/>
                        </a:rPr>
                        <a:t>-</a:t>
                      </a:r>
                    </a:p>
                  </a:txBody>
                  <a:tcPr/>
                </a:tc>
                <a:tc>
                  <a:txBody>
                    <a:bodyPr/>
                    <a:lstStyle/>
                    <a:p>
                      <a:pPr algn="ctr"/>
                      <a:r>
                        <a:rPr lang="tr-TR" sz="1400" b="0" dirty="0">
                          <a:latin typeface="Times New Roman" panose="02020603050405020304" pitchFamily="18" charset="0"/>
                          <a:cs typeface="Times New Roman" panose="02020603050405020304" pitchFamily="18" charset="0"/>
                        </a:rPr>
                        <a:t>-</a:t>
                      </a:r>
                    </a:p>
                  </a:txBody>
                  <a:tcPr/>
                </a:tc>
                <a:extLst>
                  <a:ext uri="{0D108BD9-81ED-4DB2-BD59-A6C34878D82A}">
                    <a16:rowId xmlns:a16="http://schemas.microsoft.com/office/drawing/2014/main" val="1046366906"/>
                  </a:ext>
                </a:extLst>
              </a:tr>
              <a:tr h="424309">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tr-TR" sz="1400" b="0" dirty="0">
                          <a:latin typeface="Times New Roman" panose="02020603050405020304" pitchFamily="18" charset="0"/>
                          <a:cs typeface="Times New Roman" panose="02020603050405020304" pitchFamily="18" charset="0"/>
                        </a:rPr>
                        <a:t>İktisat</a:t>
                      </a:r>
                    </a:p>
                  </a:txBody>
                  <a:tcPr/>
                </a:tc>
                <a:tc>
                  <a:txBody>
                    <a:bodyPr/>
                    <a:lstStyle/>
                    <a:p>
                      <a:pPr algn="ctr"/>
                      <a:r>
                        <a:rPr lang="tr-TR" sz="1400" b="0" dirty="0">
                          <a:latin typeface="Times New Roman" panose="02020603050405020304" pitchFamily="18" charset="0"/>
                          <a:cs typeface="Times New Roman" panose="02020603050405020304" pitchFamily="18" charset="0"/>
                        </a:rPr>
                        <a:t>Doktora</a:t>
                      </a:r>
                    </a:p>
                  </a:txBody>
                  <a:tcPr/>
                </a:tc>
                <a:tc>
                  <a:txBody>
                    <a:bodyPr/>
                    <a:lstStyle/>
                    <a:p>
                      <a:pPr algn="ctr"/>
                      <a:r>
                        <a:rPr lang="tr-TR" sz="1400" b="0" dirty="0">
                          <a:latin typeface="Times New Roman" panose="02020603050405020304" pitchFamily="18" charset="0"/>
                          <a:cs typeface="Times New Roman" panose="02020603050405020304" pitchFamily="18" charset="0"/>
                        </a:rPr>
                        <a:t>2</a:t>
                      </a:r>
                    </a:p>
                  </a:txBody>
                  <a:tcPr/>
                </a:tc>
                <a:tc>
                  <a:txBody>
                    <a:bodyPr/>
                    <a:lstStyle/>
                    <a:p>
                      <a:pPr algn="ctr"/>
                      <a:r>
                        <a:rPr lang="tr-TR" sz="1400" b="0" dirty="0">
                          <a:latin typeface="Times New Roman" panose="02020603050405020304" pitchFamily="18" charset="0"/>
                          <a:cs typeface="Times New Roman" panose="02020603050405020304" pitchFamily="18" charset="0"/>
                        </a:rPr>
                        <a:t>5</a:t>
                      </a:r>
                    </a:p>
                  </a:txBody>
                  <a:tcPr/>
                </a:tc>
                <a:tc>
                  <a:txBody>
                    <a:bodyPr/>
                    <a:lstStyle/>
                    <a:p>
                      <a:pPr algn="ctr"/>
                      <a:r>
                        <a:rPr lang="tr-TR" sz="1400" b="0" dirty="0">
                          <a:latin typeface="Times New Roman" panose="02020603050405020304" pitchFamily="18" charset="0"/>
                          <a:cs typeface="Times New Roman" panose="02020603050405020304" pitchFamily="18" charset="0"/>
                        </a:rPr>
                        <a:t>7</a:t>
                      </a:r>
                    </a:p>
                  </a:txBody>
                  <a:tcPr/>
                </a:tc>
                <a:extLst>
                  <a:ext uri="{0D108BD9-81ED-4DB2-BD59-A6C34878D82A}">
                    <a16:rowId xmlns:a16="http://schemas.microsoft.com/office/drawing/2014/main" val="1917549580"/>
                  </a:ext>
                </a:extLst>
              </a:tr>
              <a:tr h="303672">
                <a:tc>
                  <a:txBody>
                    <a:bodyPr/>
                    <a:lstStyle/>
                    <a:p>
                      <a:r>
                        <a:rPr lang="tr-TR" sz="1400" b="1" dirty="0">
                          <a:latin typeface="Times New Roman" panose="02020603050405020304" pitchFamily="18" charset="0"/>
                          <a:cs typeface="Times New Roman" panose="02020603050405020304" pitchFamily="18" charset="0"/>
                        </a:rPr>
                        <a:t>Toplam</a:t>
                      </a:r>
                    </a:p>
                  </a:txBody>
                  <a:tcPr/>
                </a:tc>
                <a:tc>
                  <a:txBody>
                    <a:bodyPr/>
                    <a:lstStyle/>
                    <a:p>
                      <a:pPr algn="ctr"/>
                      <a:endParaRPr lang="tr-TR" sz="1400" b="1" dirty="0">
                        <a:latin typeface="Times New Roman" panose="02020603050405020304" pitchFamily="18" charset="0"/>
                        <a:cs typeface="Times New Roman" panose="02020603050405020304" pitchFamily="18" charset="0"/>
                      </a:endParaRPr>
                    </a:p>
                  </a:txBody>
                  <a:tcPr/>
                </a:tc>
                <a:tc>
                  <a:txBody>
                    <a:bodyPr/>
                    <a:lstStyle/>
                    <a:p>
                      <a:pPr algn="ctr"/>
                      <a:endParaRPr lang="tr-TR" sz="1400" b="1" dirty="0">
                        <a:latin typeface="Times New Roman" panose="02020603050405020304" pitchFamily="18" charset="0"/>
                        <a:cs typeface="Times New Roman" panose="02020603050405020304" pitchFamily="18" charset="0"/>
                      </a:endParaRPr>
                    </a:p>
                  </a:txBody>
                  <a:tcPr/>
                </a:tc>
                <a:tc>
                  <a:txBody>
                    <a:bodyPr/>
                    <a:lstStyle/>
                    <a:p>
                      <a:pPr algn="ctr"/>
                      <a:endParaRPr lang="tr-TR" sz="1400" b="1" dirty="0">
                        <a:latin typeface="Times New Roman" panose="02020603050405020304" pitchFamily="18" charset="0"/>
                        <a:cs typeface="Times New Roman" panose="02020603050405020304" pitchFamily="18" charset="0"/>
                      </a:endParaRPr>
                    </a:p>
                  </a:txBody>
                  <a:tcPr/>
                </a:tc>
                <a:tc>
                  <a:txBody>
                    <a:bodyPr/>
                    <a:lstStyle/>
                    <a:p>
                      <a:pPr algn="ctr"/>
                      <a:r>
                        <a:rPr lang="tr-TR" sz="1400" b="1" dirty="0">
                          <a:latin typeface="Times New Roman" panose="02020603050405020304" pitchFamily="18" charset="0"/>
                          <a:cs typeface="Times New Roman" panose="02020603050405020304" pitchFamily="18" charset="0"/>
                        </a:rPr>
                        <a:t>30</a:t>
                      </a:r>
                    </a:p>
                  </a:txBody>
                  <a:tcPr/>
                </a:tc>
                <a:extLst>
                  <a:ext uri="{0D108BD9-81ED-4DB2-BD59-A6C34878D82A}">
                    <a16:rowId xmlns:a16="http://schemas.microsoft.com/office/drawing/2014/main" val="3287837471"/>
                  </a:ext>
                </a:extLst>
              </a:tr>
            </a:tbl>
          </a:graphicData>
        </a:graphic>
      </p:graphicFrame>
    </p:spTree>
    <p:extLst>
      <p:ext uri="{BB962C8B-B14F-4D97-AF65-F5344CB8AC3E}">
        <p14:creationId xmlns:p14="http://schemas.microsoft.com/office/powerpoint/2010/main" val="16313096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6">
                                            <p:graphicEl>
                                              <a:chart seriesIdx="-3" categoryIdx="-3" bldStep="gridLegend"/>
                                            </p:graphicEl>
                                          </p:spTgt>
                                        </p:tgtEl>
                                        <p:attrNameLst>
                                          <p:attrName>style.visibility</p:attrName>
                                        </p:attrNameLst>
                                      </p:cBhvr>
                                      <p:to>
                                        <p:strVal val="visible"/>
                                      </p:to>
                                    </p:set>
                                    <p:animEffect transition="in" filter="fade">
                                      <p:cBhvr>
                                        <p:cTn id="7" dur="500"/>
                                        <p:tgtEl>
                                          <p:spTgt spid="26">
                                            <p:graphicEl>
                                              <a:chart seriesIdx="-3" categoryIdx="-3" bldStep="gridLegend"/>
                                            </p:graphicEl>
                                          </p:spTgt>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26">
                                            <p:graphicEl>
                                              <a:chart seriesIdx="-4" categoryIdx="0" bldStep="category"/>
                                            </p:graphicEl>
                                          </p:spTgt>
                                        </p:tgtEl>
                                        <p:attrNameLst>
                                          <p:attrName>style.visibility</p:attrName>
                                        </p:attrNameLst>
                                      </p:cBhvr>
                                      <p:to>
                                        <p:strVal val="visible"/>
                                      </p:to>
                                    </p:set>
                                    <p:animEffect transition="in" filter="fade">
                                      <p:cBhvr>
                                        <p:cTn id="11" dur="500"/>
                                        <p:tgtEl>
                                          <p:spTgt spid="26">
                                            <p:graphicEl>
                                              <a:chart seriesIdx="-4" categoryIdx="0" bldStep="category"/>
                                            </p:graphicEl>
                                          </p:spTgt>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26">
                                            <p:graphicEl>
                                              <a:chart seriesIdx="-4" categoryIdx="1" bldStep="category"/>
                                            </p:graphicEl>
                                          </p:spTgt>
                                        </p:tgtEl>
                                        <p:attrNameLst>
                                          <p:attrName>style.visibility</p:attrName>
                                        </p:attrNameLst>
                                      </p:cBhvr>
                                      <p:to>
                                        <p:strVal val="visible"/>
                                      </p:to>
                                    </p:set>
                                    <p:animEffect transition="in" filter="fade">
                                      <p:cBhvr>
                                        <p:cTn id="15" dur="500"/>
                                        <p:tgtEl>
                                          <p:spTgt spid="26">
                                            <p:graphicEl>
                                              <a:chart seriesIdx="-4" categoryIdx="1" bldStep="category"/>
                                            </p:graphicEl>
                                          </p:spTgt>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26">
                                            <p:graphicEl>
                                              <a:chart seriesIdx="-4" categoryIdx="2" bldStep="category"/>
                                            </p:graphicEl>
                                          </p:spTgt>
                                        </p:tgtEl>
                                        <p:attrNameLst>
                                          <p:attrName>style.visibility</p:attrName>
                                        </p:attrNameLst>
                                      </p:cBhvr>
                                      <p:to>
                                        <p:strVal val="visible"/>
                                      </p:to>
                                    </p:set>
                                    <p:animEffect transition="in" filter="fade">
                                      <p:cBhvr>
                                        <p:cTn id="19" dur="500"/>
                                        <p:tgtEl>
                                          <p:spTgt spid="26">
                                            <p:graphicEl>
                                              <a:chart seriesIdx="-4" categoryIdx="2" bldStep="category"/>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26" grpId="0" uiExpand="1">
        <p:bldSub>
          <a:bldChart bld="category"/>
        </p:bldSub>
      </p:bldGraphic>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064E13-3B7C-2220-0794-6CA17C7E6F9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C88883E-7611-9957-238E-6F484DA372DA}"/>
              </a:ext>
            </a:extLst>
          </p:cNvPr>
          <p:cNvSpPr>
            <a:spLocks noGrp="1"/>
          </p:cNvSpPr>
          <p:nvPr>
            <p:ph type="title"/>
          </p:nvPr>
        </p:nvSpPr>
        <p:spPr>
          <a:xfrm>
            <a:off x="1527858" y="365126"/>
            <a:ext cx="8174942" cy="931240"/>
          </a:xfrm>
        </p:spPr>
        <p:txBody>
          <a:bodyPr>
            <a:normAutofit/>
          </a:bodyPr>
          <a:lstStyle/>
          <a:p>
            <a:r>
              <a:rPr lang="tr-TR" sz="2400" dirty="0"/>
              <a:t>İNGİLİZ DİLİ EĞİTİMİ ANA BİLİM DALI</a:t>
            </a:r>
          </a:p>
        </p:txBody>
      </p:sp>
      <p:graphicFrame>
        <p:nvGraphicFramePr>
          <p:cNvPr id="26" name="Content Placeholder 14">
            <a:extLst>
              <a:ext uri="{FF2B5EF4-FFF2-40B4-BE49-F238E27FC236}">
                <a16:creationId xmlns:a16="http://schemas.microsoft.com/office/drawing/2014/main" id="{18661152-CE37-35A7-2979-E4404E8B890E}"/>
              </a:ext>
            </a:extLst>
          </p:cNvPr>
          <p:cNvGraphicFramePr>
            <a:graphicFrameLocks/>
          </p:cNvGraphicFramePr>
          <p:nvPr>
            <p:extLst>
              <p:ext uri="{D42A27DB-BD31-4B8C-83A1-F6EECF244321}">
                <p14:modId xmlns:p14="http://schemas.microsoft.com/office/powerpoint/2010/main" val="3078438341"/>
              </p:ext>
            </p:extLst>
          </p:nvPr>
        </p:nvGraphicFramePr>
        <p:xfrm>
          <a:off x="4371668" y="2772386"/>
          <a:ext cx="3448664" cy="2932213"/>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6" name="İçerik Yer Tutucusu 5">
            <a:extLst>
              <a:ext uri="{FF2B5EF4-FFF2-40B4-BE49-F238E27FC236}">
                <a16:creationId xmlns:a16="http://schemas.microsoft.com/office/drawing/2014/main" id="{B1458C7D-4B86-14D7-F37D-5A03ACA289EE}"/>
              </a:ext>
            </a:extLst>
          </p:cNvPr>
          <p:cNvGraphicFramePr>
            <a:graphicFrameLocks noGrp="1"/>
          </p:cNvGraphicFramePr>
          <p:nvPr>
            <p:ph idx="1"/>
            <p:extLst>
              <p:ext uri="{D42A27DB-BD31-4B8C-83A1-F6EECF244321}">
                <p14:modId xmlns:p14="http://schemas.microsoft.com/office/powerpoint/2010/main" val="2268693841"/>
              </p:ext>
            </p:extLst>
          </p:nvPr>
        </p:nvGraphicFramePr>
        <p:xfrm>
          <a:off x="2817020" y="1389063"/>
          <a:ext cx="6557960" cy="1112520"/>
        </p:xfrm>
        <a:graphic>
          <a:graphicData uri="http://schemas.openxmlformats.org/drawingml/2006/table">
            <a:tbl>
              <a:tblPr firstRow="1" bandRow="1">
                <a:tableStyleId>{3B4B98B0-60AC-42C2-AFA5-B58CD77FA1E5}</a:tableStyleId>
              </a:tblPr>
              <a:tblGrid>
                <a:gridCol w="1617133">
                  <a:extLst>
                    <a:ext uri="{9D8B030D-6E8A-4147-A177-3AD203B41FA5}">
                      <a16:colId xmlns:a16="http://schemas.microsoft.com/office/drawing/2014/main" val="1917796829"/>
                    </a:ext>
                  </a:extLst>
                </a:gridCol>
                <a:gridCol w="1490134">
                  <a:extLst>
                    <a:ext uri="{9D8B030D-6E8A-4147-A177-3AD203B41FA5}">
                      <a16:colId xmlns:a16="http://schemas.microsoft.com/office/drawing/2014/main" val="482051275"/>
                    </a:ext>
                  </a:extLst>
                </a:gridCol>
                <a:gridCol w="1219200">
                  <a:extLst>
                    <a:ext uri="{9D8B030D-6E8A-4147-A177-3AD203B41FA5}">
                      <a16:colId xmlns:a16="http://schemas.microsoft.com/office/drawing/2014/main" val="609623629"/>
                    </a:ext>
                  </a:extLst>
                </a:gridCol>
                <a:gridCol w="1286933">
                  <a:extLst>
                    <a:ext uri="{9D8B030D-6E8A-4147-A177-3AD203B41FA5}">
                      <a16:colId xmlns:a16="http://schemas.microsoft.com/office/drawing/2014/main" val="1060255289"/>
                    </a:ext>
                  </a:extLst>
                </a:gridCol>
                <a:gridCol w="944560">
                  <a:extLst>
                    <a:ext uri="{9D8B030D-6E8A-4147-A177-3AD203B41FA5}">
                      <a16:colId xmlns:a16="http://schemas.microsoft.com/office/drawing/2014/main" val="1738512193"/>
                    </a:ext>
                  </a:extLst>
                </a:gridCol>
              </a:tblGrid>
              <a:tr h="370840">
                <a:tc>
                  <a:txBody>
                    <a:bodyPr/>
                    <a:lstStyle/>
                    <a:p>
                      <a:r>
                        <a:rPr lang="tr-TR" sz="1400" dirty="0">
                          <a:latin typeface="Times New Roman" panose="02020603050405020304" pitchFamily="18" charset="0"/>
                          <a:cs typeface="Times New Roman" panose="02020603050405020304" pitchFamily="18" charset="0"/>
                        </a:rPr>
                        <a:t>Bilim Dalı</a:t>
                      </a:r>
                    </a:p>
                  </a:txBody>
                  <a:tcPr/>
                </a:tc>
                <a:tc>
                  <a:txBody>
                    <a:bodyPr/>
                    <a:lstStyle/>
                    <a:p>
                      <a:pPr algn="ctr"/>
                      <a:r>
                        <a:rPr lang="tr-TR" sz="1400" dirty="0">
                          <a:latin typeface="Times New Roman" panose="02020603050405020304" pitchFamily="18" charset="0"/>
                          <a:cs typeface="Times New Roman" panose="02020603050405020304" pitchFamily="18" charset="0"/>
                        </a:rPr>
                        <a:t>Program</a:t>
                      </a:r>
                    </a:p>
                  </a:txBody>
                  <a:tcPr/>
                </a:tc>
                <a:tc>
                  <a:txBody>
                    <a:bodyPr/>
                    <a:lstStyle/>
                    <a:p>
                      <a:pPr algn="ctr"/>
                      <a:r>
                        <a:rPr lang="tr-TR" sz="1400" dirty="0">
                          <a:latin typeface="Times New Roman" panose="02020603050405020304" pitchFamily="18" charset="0"/>
                          <a:cs typeface="Times New Roman" panose="02020603050405020304" pitchFamily="18" charset="0"/>
                        </a:rPr>
                        <a:t>Kız Öğr.</a:t>
                      </a:r>
                    </a:p>
                  </a:txBody>
                  <a:tcPr/>
                </a:tc>
                <a:tc>
                  <a:txBody>
                    <a:bodyPr/>
                    <a:lstStyle/>
                    <a:p>
                      <a:pPr algn="ctr"/>
                      <a:r>
                        <a:rPr lang="tr-TR" sz="1400" dirty="0">
                          <a:latin typeface="Times New Roman" panose="02020603050405020304" pitchFamily="18" charset="0"/>
                          <a:cs typeface="Times New Roman" panose="02020603050405020304" pitchFamily="18" charset="0"/>
                        </a:rPr>
                        <a:t>Erkek Öğr.</a:t>
                      </a:r>
                    </a:p>
                  </a:txBody>
                  <a:tcPr/>
                </a:tc>
                <a:tc>
                  <a:txBody>
                    <a:bodyPr/>
                    <a:lstStyle/>
                    <a:p>
                      <a:pPr algn="ctr"/>
                      <a:r>
                        <a:rPr lang="tr-TR" sz="1400" dirty="0">
                          <a:latin typeface="Times New Roman" panose="02020603050405020304" pitchFamily="18" charset="0"/>
                          <a:cs typeface="Times New Roman" panose="02020603050405020304" pitchFamily="18" charset="0"/>
                        </a:rPr>
                        <a:t>Toplam</a:t>
                      </a:r>
                    </a:p>
                  </a:txBody>
                  <a:tcPr/>
                </a:tc>
                <a:extLst>
                  <a:ext uri="{0D108BD9-81ED-4DB2-BD59-A6C34878D82A}">
                    <a16:rowId xmlns:a16="http://schemas.microsoft.com/office/drawing/2014/main" val="3761882887"/>
                  </a:ext>
                </a:extLst>
              </a:tr>
              <a:tr h="370840">
                <a:tc>
                  <a:txBody>
                    <a:bodyPr/>
                    <a:lstStyle/>
                    <a:p>
                      <a:r>
                        <a:rPr lang="tr-TR" sz="1400" b="0" dirty="0">
                          <a:latin typeface="Times New Roman" panose="02020603050405020304" pitchFamily="18" charset="0"/>
                          <a:cs typeface="Times New Roman" panose="02020603050405020304" pitchFamily="18" charset="0"/>
                        </a:rPr>
                        <a:t>İngiliz Dili Eğitimi</a:t>
                      </a:r>
                    </a:p>
                  </a:txBody>
                  <a:tcPr/>
                </a:tc>
                <a:tc>
                  <a:txBody>
                    <a:bodyPr/>
                    <a:lstStyle/>
                    <a:p>
                      <a:pPr algn="ctr"/>
                      <a:r>
                        <a:rPr lang="tr-TR" sz="1400" b="0" dirty="0">
                          <a:latin typeface="Times New Roman" panose="02020603050405020304" pitchFamily="18" charset="0"/>
                          <a:cs typeface="Times New Roman" panose="02020603050405020304" pitchFamily="18" charset="0"/>
                        </a:rPr>
                        <a:t>Tezli YL</a:t>
                      </a:r>
                    </a:p>
                  </a:txBody>
                  <a:tcPr/>
                </a:tc>
                <a:tc>
                  <a:txBody>
                    <a:bodyPr/>
                    <a:lstStyle/>
                    <a:p>
                      <a:pPr algn="ctr"/>
                      <a:r>
                        <a:rPr lang="tr-TR" sz="1400" b="0" dirty="0">
                          <a:latin typeface="Times New Roman" panose="02020603050405020304" pitchFamily="18" charset="0"/>
                          <a:cs typeface="Times New Roman" panose="02020603050405020304" pitchFamily="18" charset="0"/>
                        </a:rPr>
                        <a:t>6</a:t>
                      </a:r>
                    </a:p>
                  </a:txBody>
                  <a:tcPr/>
                </a:tc>
                <a:tc>
                  <a:txBody>
                    <a:bodyPr/>
                    <a:lstStyle/>
                    <a:p>
                      <a:pPr algn="ctr"/>
                      <a:r>
                        <a:rPr lang="tr-TR" sz="1400" b="0" dirty="0">
                          <a:latin typeface="Times New Roman" panose="02020603050405020304" pitchFamily="18" charset="0"/>
                          <a:cs typeface="Times New Roman" panose="02020603050405020304" pitchFamily="18" charset="0"/>
                        </a:rPr>
                        <a:t>3</a:t>
                      </a:r>
                    </a:p>
                  </a:txBody>
                  <a:tcPr/>
                </a:tc>
                <a:tc>
                  <a:txBody>
                    <a:bodyPr/>
                    <a:lstStyle/>
                    <a:p>
                      <a:pPr algn="ctr"/>
                      <a:r>
                        <a:rPr lang="tr-TR" sz="1400" b="0" dirty="0">
                          <a:latin typeface="Times New Roman" panose="02020603050405020304" pitchFamily="18" charset="0"/>
                          <a:cs typeface="Times New Roman" panose="02020603050405020304" pitchFamily="18" charset="0"/>
                        </a:rPr>
                        <a:t>9</a:t>
                      </a:r>
                    </a:p>
                  </a:txBody>
                  <a:tcPr/>
                </a:tc>
                <a:extLst>
                  <a:ext uri="{0D108BD9-81ED-4DB2-BD59-A6C34878D82A}">
                    <a16:rowId xmlns:a16="http://schemas.microsoft.com/office/drawing/2014/main" val="2107902181"/>
                  </a:ext>
                </a:extLst>
              </a:tr>
              <a:tr h="370840">
                <a:tc>
                  <a:txBody>
                    <a:bodyPr/>
                    <a:lstStyle/>
                    <a:p>
                      <a:r>
                        <a:rPr lang="tr-TR" sz="1400" b="1" dirty="0">
                          <a:latin typeface="Times New Roman" panose="02020603050405020304" pitchFamily="18" charset="0"/>
                          <a:cs typeface="Times New Roman" panose="02020603050405020304" pitchFamily="18" charset="0"/>
                        </a:rPr>
                        <a:t>Toplam</a:t>
                      </a:r>
                    </a:p>
                  </a:txBody>
                  <a:tcPr/>
                </a:tc>
                <a:tc>
                  <a:txBody>
                    <a:bodyPr/>
                    <a:lstStyle/>
                    <a:p>
                      <a:pPr algn="ctr"/>
                      <a:endParaRPr lang="tr-TR" sz="1400" b="1" dirty="0">
                        <a:latin typeface="Times New Roman" panose="02020603050405020304" pitchFamily="18" charset="0"/>
                        <a:cs typeface="Times New Roman" panose="02020603050405020304" pitchFamily="18" charset="0"/>
                      </a:endParaRPr>
                    </a:p>
                  </a:txBody>
                  <a:tcPr/>
                </a:tc>
                <a:tc>
                  <a:txBody>
                    <a:bodyPr/>
                    <a:lstStyle/>
                    <a:p>
                      <a:pPr algn="ctr"/>
                      <a:endParaRPr lang="tr-TR" sz="1400" b="1" dirty="0">
                        <a:latin typeface="Times New Roman" panose="02020603050405020304" pitchFamily="18" charset="0"/>
                        <a:cs typeface="Times New Roman" panose="02020603050405020304" pitchFamily="18" charset="0"/>
                      </a:endParaRPr>
                    </a:p>
                  </a:txBody>
                  <a:tcPr/>
                </a:tc>
                <a:tc>
                  <a:txBody>
                    <a:bodyPr/>
                    <a:lstStyle/>
                    <a:p>
                      <a:pPr algn="ctr"/>
                      <a:endParaRPr lang="tr-TR" sz="1400" b="1" dirty="0">
                        <a:latin typeface="Times New Roman" panose="02020603050405020304" pitchFamily="18" charset="0"/>
                        <a:cs typeface="Times New Roman" panose="02020603050405020304" pitchFamily="18" charset="0"/>
                      </a:endParaRPr>
                    </a:p>
                  </a:txBody>
                  <a:tcPr/>
                </a:tc>
                <a:tc>
                  <a:txBody>
                    <a:bodyPr/>
                    <a:lstStyle/>
                    <a:p>
                      <a:pPr algn="ctr"/>
                      <a:r>
                        <a:rPr lang="tr-TR" sz="1400" b="1" dirty="0">
                          <a:latin typeface="Times New Roman" panose="02020603050405020304" pitchFamily="18" charset="0"/>
                          <a:cs typeface="Times New Roman" panose="02020603050405020304" pitchFamily="18" charset="0"/>
                        </a:rPr>
                        <a:t>9</a:t>
                      </a:r>
                    </a:p>
                  </a:txBody>
                  <a:tcPr/>
                </a:tc>
                <a:extLst>
                  <a:ext uri="{0D108BD9-81ED-4DB2-BD59-A6C34878D82A}">
                    <a16:rowId xmlns:a16="http://schemas.microsoft.com/office/drawing/2014/main" val="3287837471"/>
                  </a:ext>
                </a:extLst>
              </a:tr>
            </a:tbl>
          </a:graphicData>
        </a:graphic>
      </p:graphicFrame>
    </p:spTree>
    <p:extLst>
      <p:ext uri="{BB962C8B-B14F-4D97-AF65-F5344CB8AC3E}">
        <p14:creationId xmlns:p14="http://schemas.microsoft.com/office/powerpoint/2010/main" val="30630888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6">
                                            <p:graphicEl>
                                              <a:chart seriesIdx="-3" categoryIdx="-3" bldStep="gridLegend"/>
                                            </p:graphicEl>
                                          </p:spTgt>
                                        </p:tgtEl>
                                        <p:attrNameLst>
                                          <p:attrName>style.visibility</p:attrName>
                                        </p:attrNameLst>
                                      </p:cBhvr>
                                      <p:to>
                                        <p:strVal val="visible"/>
                                      </p:to>
                                    </p:set>
                                    <p:animEffect transition="in" filter="fade">
                                      <p:cBhvr>
                                        <p:cTn id="7" dur="500"/>
                                        <p:tgtEl>
                                          <p:spTgt spid="26">
                                            <p:graphicEl>
                                              <a:chart seriesIdx="-3" categoryIdx="-3" bldStep="gridLegend"/>
                                            </p:graphicEl>
                                          </p:spTgt>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26">
                                            <p:graphicEl>
                                              <a:chart seriesIdx="-4" categoryIdx="0" bldStep="category"/>
                                            </p:graphicEl>
                                          </p:spTgt>
                                        </p:tgtEl>
                                        <p:attrNameLst>
                                          <p:attrName>style.visibility</p:attrName>
                                        </p:attrNameLst>
                                      </p:cBhvr>
                                      <p:to>
                                        <p:strVal val="visible"/>
                                      </p:to>
                                    </p:set>
                                    <p:animEffect transition="in" filter="fade">
                                      <p:cBhvr>
                                        <p:cTn id="11" dur="500"/>
                                        <p:tgtEl>
                                          <p:spTgt spid="26">
                                            <p:graphicEl>
                                              <a:chart seriesIdx="-4" categoryIdx="0" bldStep="category"/>
                                            </p:graphicEl>
                                          </p:spTgt>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26">
                                            <p:graphicEl>
                                              <a:chart seriesIdx="-4" categoryIdx="1" bldStep="category"/>
                                            </p:graphicEl>
                                          </p:spTgt>
                                        </p:tgtEl>
                                        <p:attrNameLst>
                                          <p:attrName>style.visibility</p:attrName>
                                        </p:attrNameLst>
                                      </p:cBhvr>
                                      <p:to>
                                        <p:strVal val="visible"/>
                                      </p:to>
                                    </p:set>
                                    <p:animEffect transition="in" filter="fade">
                                      <p:cBhvr>
                                        <p:cTn id="15" dur="500"/>
                                        <p:tgtEl>
                                          <p:spTgt spid="26">
                                            <p:graphicEl>
                                              <a:chart seriesIdx="-4" categoryIdx="1" bldStep="category"/>
                                            </p:graphicEl>
                                          </p:spTgt>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26">
                                            <p:graphicEl>
                                              <a:chart seriesIdx="-4" categoryIdx="2" bldStep="category"/>
                                            </p:graphicEl>
                                          </p:spTgt>
                                        </p:tgtEl>
                                        <p:attrNameLst>
                                          <p:attrName>style.visibility</p:attrName>
                                        </p:attrNameLst>
                                      </p:cBhvr>
                                      <p:to>
                                        <p:strVal val="visible"/>
                                      </p:to>
                                    </p:set>
                                    <p:animEffect transition="in" filter="fade">
                                      <p:cBhvr>
                                        <p:cTn id="19" dur="500"/>
                                        <p:tgtEl>
                                          <p:spTgt spid="26">
                                            <p:graphicEl>
                                              <a:chart seriesIdx="-4" categoryIdx="2" bldStep="category"/>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26" grpId="0" uiExpand="1">
        <p:bldSub>
          <a:bldChart bld="category"/>
        </p:bldSub>
      </p:bldGraphic>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DE3786-004D-043B-A076-FF5DDCA70C1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F564E31-1E5C-C8B0-1612-AF64A4048DEF}"/>
              </a:ext>
            </a:extLst>
          </p:cNvPr>
          <p:cNvSpPr>
            <a:spLocks noGrp="1"/>
          </p:cNvSpPr>
          <p:nvPr>
            <p:ph type="title"/>
          </p:nvPr>
        </p:nvSpPr>
        <p:spPr>
          <a:xfrm>
            <a:off x="1527858" y="365126"/>
            <a:ext cx="8174942" cy="931240"/>
          </a:xfrm>
        </p:spPr>
        <p:txBody>
          <a:bodyPr>
            <a:normAutofit/>
          </a:bodyPr>
          <a:lstStyle/>
          <a:p>
            <a:r>
              <a:rPr lang="tr-TR" sz="2400" dirty="0"/>
              <a:t>İSLAM TARİHİ ve SANATLARI ANA BİLİM DALI</a:t>
            </a:r>
          </a:p>
        </p:txBody>
      </p:sp>
      <p:graphicFrame>
        <p:nvGraphicFramePr>
          <p:cNvPr id="26" name="Content Placeholder 14">
            <a:extLst>
              <a:ext uri="{FF2B5EF4-FFF2-40B4-BE49-F238E27FC236}">
                <a16:creationId xmlns:a16="http://schemas.microsoft.com/office/drawing/2014/main" id="{A1586D17-42BC-D472-5FD7-42036D4EF253}"/>
              </a:ext>
            </a:extLst>
          </p:cNvPr>
          <p:cNvGraphicFramePr>
            <a:graphicFrameLocks/>
          </p:cNvGraphicFramePr>
          <p:nvPr>
            <p:extLst>
              <p:ext uri="{D42A27DB-BD31-4B8C-83A1-F6EECF244321}">
                <p14:modId xmlns:p14="http://schemas.microsoft.com/office/powerpoint/2010/main" val="422654770"/>
              </p:ext>
            </p:extLst>
          </p:nvPr>
        </p:nvGraphicFramePr>
        <p:xfrm>
          <a:off x="4371668" y="2817137"/>
          <a:ext cx="3448664" cy="2932213"/>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6" name="İçerik Yer Tutucusu 5">
            <a:extLst>
              <a:ext uri="{FF2B5EF4-FFF2-40B4-BE49-F238E27FC236}">
                <a16:creationId xmlns:a16="http://schemas.microsoft.com/office/drawing/2014/main" id="{D99666F1-E33D-6908-EB79-0844909E9849}"/>
              </a:ext>
            </a:extLst>
          </p:cNvPr>
          <p:cNvGraphicFramePr>
            <a:graphicFrameLocks noGrp="1"/>
          </p:cNvGraphicFramePr>
          <p:nvPr>
            <p:ph idx="1"/>
            <p:extLst>
              <p:ext uri="{D42A27DB-BD31-4B8C-83A1-F6EECF244321}">
                <p14:modId xmlns:p14="http://schemas.microsoft.com/office/powerpoint/2010/main" val="2658956970"/>
              </p:ext>
            </p:extLst>
          </p:nvPr>
        </p:nvGraphicFramePr>
        <p:xfrm>
          <a:off x="2817020" y="1314917"/>
          <a:ext cx="6557960" cy="1259840"/>
        </p:xfrm>
        <a:graphic>
          <a:graphicData uri="http://schemas.openxmlformats.org/drawingml/2006/table">
            <a:tbl>
              <a:tblPr firstRow="1" bandRow="1">
                <a:tableStyleId>{3B4B98B0-60AC-42C2-AFA5-B58CD77FA1E5}</a:tableStyleId>
              </a:tblPr>
              <a:tblGrid>
                <a:gridCol w="1617133">
                  <a:extLst>
                    <a:ext uri="{9D8B030D-6E8A-4147-A177-3AD203B41FA5}">
                      <a16:colId xmlns:a16="http://schemas.microsoft.com/office/drawing/2014/main" val="1917796829"/>
                    </a:ext>
                  </a:extLst>
                </a:gridCol>
                <a:gridCol w="1490134">
                  <a:extLst>
                    <a:ext uri="{9D8B030D-6E8A-4147-A177-3AD203B41FA5}">
                      <a16:colId xmlns:a16="http://schemas.microsoft.com/office/drawing/2014/main" val="482051275"/>
                    </a:ext>
                  </a:extLst>
                </a:gridCol>
                <a:gridCol w="1219200">
                  <a:extLst>
                    <a:ext uri="{9D8B030D-6E8A-4147-A177-3AD203B41FA5}">
                      <a16:colId xmlns:a16="http://schemas.microsoft.com/office/drawing/2014/main" val="609623629"/>
                    </a:ext>
                  </a:extLst>
                </a:gridCol>
                <a:gridCol w="1286933">
                  <a:extLst>
                    <a:ext uri="{9D8B030D-6E8A-4147-A177-3AD203B41FA5}">
                      <a16:colId xmlns:a16="http://schemas.microsoft.com/office/drawing/2014/main" val="1060255289"/>
                    </a:ext>
                  </a:extLst>
                </a:gridCol>
                <a:gridCol w="944560">
                  <a:extLst>
                    <a:ext uri="{9D8B030D-6E8A-4147-A177-3AD203B41FA5}">
                      <a16:colId xmlns:a16="http://schemas.microsoft.com/office/drawing/2014/main" val="1738512193"/>
                    </a:ext>
                  </a:extLst>
                </a:gridCol>
              </a:tblGrid>
              <a:tr h="370840">
                <a:tc>
                  <a:txBody>
                    <a:bodyPr/>
                    <a:lstStyle/>
                    <a:p>
                      <a:r>
                        <a:rPr lang="tr-TR" sz="1400" dirty="0">
                          <a:latin typeface="Times New Roman" panose="02020603050405020304" pitchFamily="18" charset="0"/>
                          <a:cs typeface="Times New Roman" panose="02020603050405020304" pitchFamily="18" charset="0"/>
                        </a:rPr>
                        <a:t>Bilim Dalı</a:t>
                      </a:r>
                    </a:p>
                  </a:txBody>
                  <a:tcPr/>
                </a:tc>
                <a:tc>
                  <a:txBody>
                    <a:bodyPr/>
                    <a:lstStyle/>
                    <a:p>
                      <a:pPr algn="ctr"/>
                      <a:r>
                        <a:rPr lang="tr-TR" sz="1400" dirty="0">
                          <a:latin typeface="Times New Roman" panose="02020603050405020304" pitchFamily="18" charset="0"/>
                          <a:cs typeface="Times New Roman" panose="02020603050405020304" pitchFamily="18" charset="0"/>
                        </a:rPr>
                        <a:t>Program</a:t>
                      </a:r>
                    </a:p>
                  </a:txBody>
                  <a:tcPr/>
                </a:tc>
                <a:tc>
                  <a:txBody>
                    <a:bodyPr/>
                    <a:lstStyle/>
                    <a:p>
                      <a:pPr algn="ctr"/>
                      <a:r>
                        <a:rPr lang="tr-TR" sz="1400" dirty="0">
                          <a:latin typeface="Times New Roman" panose="02020603050405020304" pitchFamily="18" charset="0"/>
                          <a:cs typeface="Times New Roman" panose="02020603050405020304" pitchFamily="18" charset="0"/>
                        </a:rPr>
                        <a:t>Kız Öğr.</a:t>
                      </a:r>
                    </a:p>
                  </a:txBody>
                  <a:tcPr/>
                </a:tc>
                <a:tc>
                  <a:txBody>
                    <a:bodyPr/>
                    <a:lstStyle/>
                    <a:p>
                      <a:pPr algn="ctr"/>
                      <a:r>
                        <a:rPr lang="tr-TR" sz="1400" dirty="0">
                          <a:latin typeface="Times New Roman" panose="02020603050405020304" pitchFamily="18" charset="0"/>
                          <a:cs typeface="Times New Roman" panose="02020603050405020304" pitchFamily="18" charset="0"/>
                        </a:rPr>
                        <a:t>Erkek Öğr.</a:t>
                      </a:r>
                    </a:p>
                  </a:txBody>
                  <a:tcPr/>
                </a:tc>
                <a:tc>
                  <a:txBody>
                    <a:bodyPr/>
                    <a:lstStyle/>
                    <a:p>
                      <a:pPr algn="ctr"/>
                      <a:r>
                        <a:rPr lang="tr-TR" sz="1400" dirty="0">
                          <a:latin typeface="Times New Roman" panose="02020603050405020304" pitchFamily="18" charset="0"/>
                          <a:cs typeface="Times New Roman" panose="02020603050405020304" pitchFamily="18" charset="0"/>
                        </a:rPr>
                        <a:t>Toplam</a:t>
                      </a:r>
                    </a:p>
                  </a:txBody>
                  <a:tcPr/>
                </a:tc>
                <a:extLst>
                  <a:ext uri="{0D108BD9-81ED-4DB2-BD59-A6C34878D82A}">
                    <a16:rowId xmlns:a16="http://schemas.microsoft.com/office/drawing/2014/main" val="3761882887"/>
                  </a:ext>
                </a:extLst>
              </a:tr>
              <a:tr h="370840">
                <a:tc>
                  <a:txBody>
                    <a:bodyPr/>
                    <a:lstStyle/>
                    <a:p>
                      <a:r>
                        <a:rPr lang="tr-TR" sz="1400" b="0" dirty="0">
                          <a:latin typeface="Times New Roman" panose="02020603050405020304" pitchFamily="18" charset="0"/>
                          <a:cs typeface="Times New Roman" panose="02020603050405020304" pitchFamily="18" charset="0"/>
                        </a:rPr>
                        <a:t>İslam Tarihi ve Sanatları</a:t>
                      </a:r>
                    </a:p>
                  </a:txBody>
                  <a:tcPr/>
                </a:tc>
                <a:tc>
                  <a:txBody>
                    <a:bodyPr/>
                    <a:lstStyle/>
                    <a:p>
                      <a:pPr algn="ctr"/>
                      <a:r>
                        <a:rPr lang="tr-TR" sz="1400" b="0" dirty="0">
                          <a:latin typeface="Times New Roman" panose="02020603050405020304" pitchFamily="18" charset="0"/>
                          <a:cs typeface="Times New Roman" panose="02020603050405020304" pitchFamily="18" charset="0"/>
                        </a:rPr>
                        <a:t>Tezli YL</a:t>
                      </a:r>
                    </a:p>
                  </a:txBody>
                  <a:tcPr/>
                </a:tc>
                <a:tc>
                  <a:txBody>
                    <a:bodyPr/>
                    <a:lstStyle/>
                    <a:p>
                      <a:pPr algn="ctr"/>
                      <a:r>
                        <a:rPr lang="tr-TR" sz="1400" b="0" dirty="0">
                          <a:latin typeface="Times New Roman" panose="02020603050405020304" pitchFamily="18" charset="0"/>
                          <a:cs typeface="Times New Roman" panose="02020603050405020304" pitchFamily="18" charset="0"/>
                        </a:rPr>
                        <a:t>17</a:t>
                      </a:r>
                    </a:p>
                  </a:txBody>
                  <a:tcPr/>
                </a:tc>
                <a:tc>
                  <a:txBody>
                    <a:bodyPr/>
                    <a:lstStyle/>
                    <a:p>
                      <a:pPr algn="ctr"/>
                      <a:r>
                        <a:rPr lang="tr-TR" sz="1400" b="0" dirty="0">
                          <a:latin typeface="Times New Roman" panose="02020603050405020304" pitchFamily="18" charset="0"/>
                          <a:cs typeface="Times New Roman" panose="02020603050405020304" pitchFamily="18" charset="0"/>
                        </a:rPr>
                        <a:t>10</a:t>
                      </a:r>
                    </a:p>
                  </a:txBody>
                  <a:tcPr/>
                </a:tc>
                <a:tc>
                  <a:txBody>
                    <a:bodyPr/>
                    <a:lstStyle/>
                    <a:p>
                      <a:pPr algn="ctr"/>
                      <a:r>
                        <a:rPr lang="tr-TR" sz="1400" b="0" dirty="0">
                          <a:latin typeface="Times New Roman" panose="02020603050405020304" pitchFamily="18" charset="0"/>
                          <a:cs typeface="Times New Roman" panose="02020603050405020304" pitchFamily="18" charset="0"/>
                        </a:rPr>
                        <a:t>27</a:t>
                      </a:r>
                    </a:p>
                  </a:txBody>
                  <a:tcPr/>
                </a:tc>
                <a:extLst>
                  <a:ext uri="{0D108BD9-81ED-4DB2-BD59-A6C34878D82A}">
                    <a16:rowId xmlns:a16="http://schemas.microsoft.com/office/drawing/2014/main" val="2107902181"/>
                  </a:ext>
                </a:extLst>
              </a:tr>
              <a:tr h="370840">
                <a:tc>
                  <a:txBody>
                    <a:bodyPr/>
                    <a:lstStyle/>
                    <a:p>
                      <a:r>
                        <a:rPr lang="tr-TR" sz="1400" b="1" dirty="0">
                          <a:latin typeface="Times New Roman" panose="02020603050405020304" pitchFamily="18" charset="0"/>
                          <a:cs typeface="Times New Roman" panose="02020603050405020304" pitchFamily="18" charset="0"/>
                        </a:rPr>
                        <a:t>Toplam</a:t>
                      </a:r>
                    </a:p>
                  </a:txBody>
                  <a:tcPr/>
                </a:tc>
                <a:tc>
                  <a:txBody>
                    <a:bodyPr/>
                    <a:lstStyle/>
                    <a:p>
                      <a:pPr algn="ctr"/>
                      <a:endParaRPr lang="tr-TR" sz="1400" b="1" dirty="0">
                        <a:latin typeface="Times New Roman" panose="02020603050405020304" pitchFamily="18" charset="0"/>
                        <a:cs typeface="Times New Roman" panose="02020603050405020304" pitchFamily="18" charset="0"/>
                      </a:endParaRPr>
                    </a:p>
                  </a:txBody>
                  <a:tcPr/>
                </a:tc>
                <a:tc>
                  <a:txBody>
                    <a:bodyPr/>
                    <a:lstStyle/>
                    <a:p>
                      <a:pPr algn="ctr"/>
                      <a:endParaRPr lang="tr-TR" sz="1400" b="1" dirty="0">
                        <a:latin typeface="Times New Roman" panose="02020603050405020304" pitchFamily="18" charset="0"/>
                        <a:cs typeface="Times New Roman" panose="02020603050405020304" pitchFamily="18" charset="0"/>
                      </a:endParaRPr>
                    </a:p>
                  </a:txBody>
                  <a:tcPr/>
                </a:tc>
                <a:tc>
                  <a:txBody>
                    <a:bodyPr/>
                    <a:lstStyle/>
                    <a:p>
                      <a:pPr algn="ctr"/>
                      <a:endParaRPr lang="tr-TR" sz="1400" b="1" dirty="0">
                        <a:latin typeface="Times New Roman" panose="02020603050405020304" pitchFamily="18" charset="0"/>
                        <a:cs typeface="Times New Roman" panose="02020603050405020304" pitchFamily="18" charset="0"/>
                      </a:endParaRPr>
                    </a:p>
                  </a:txBody>
                  <a:tcPr/>
                </a:tc>
                <a:tc>
                  <a:txBody>
                    <a:bodyPr/>
                    <a:lstStyle/>
                    <a:p>
                      <a:pPr algn="ctr"/>
                      <a:r>
                        <a:rPr lang="tr-TR" sz="1400" b="1" dirty="0">
                          <a:latin typeface="Times New Roman" panose="02020603050405020304" pitchFamily="18" charset="0"/>
                          <a:cs typeface="Times New Roman" panose="02020603050405020304" pitchFamily="18" charset="0"/>
                        </a:rPr>
                        <a:t>27</a:t>
                      </a:r>
                    </a:p>
                  </a:txBody>
                  <a:tcPr/>
                </a:tc>
                <a:extLst>
                  <a:ext uri="{0D108BD9-81ED-4DB2-BD59-A6C34878D82A}">
                    <a16:rowId xmlns:a16="http://schemas.microsoft.com/office/drawing/2014/main" val="3287837471"/>
                  </a:ext>
                </a:extLst>
              </a:tr>
            </a:tbl>
          </a:graphicData>
        </a:graphic>
      </p:graphicFrame>
    </p:spTree>
    <p:extLst>
      <p:ext uri="{BB962C8B-B14F-4D97-AF65-F5344CB8AC3E}">
        <p14:creationId xmlns:p14="http://schemas.microsoft.com/office/powerpoint/2010/main" val="18090675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6">
                                            <p:graphicEl>
                                              <a:chart seriesIdx="-3" categoryIdx="-3" bldStep="gridLegend"/>
                                            </p:graphicEl>
                                          </p:spTgt>
                                        </p:tgtEl>
                                        <p:attrNameLst>
                                          <p:attrName>style.visibility</p:attrName>
                                        </p:attrNameLst>
                                      </p:cBhvr>
                                      <p:to>
                                        <p:strVal val="visible"/>
                                      </p:to>
                                    </p:set>
                                    <p:animEffect transition="in" filter="fade">
                                      <p:cBhvr>
                                        <p:cTn id="7" dur="500"/>
                                        <p:tgtEl>
                                          <p:spTgt spid="26">
                                            <p:graphicEl>
                                              <a:chart seriesIdx="-3" categoryIdx="-3" bldStep="gridLegend"/>
                                            </p:graphicEl>
                                          </p:spTgt>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26">
                                            <p:graphicEl>
                                              <a:chart seriesIdx="-4" categoryIdx="0" bldStep="category"/>
                                            </p:graphicEl>
                                          </p:spTgt>
                                        </p:tgtEl>
                                        <p:attrNameLst>
                                          <p:attrName>style.visibility</p:attrName>
                                        </p:attrNameLst>
                                      </p:cBhvr>
                                      <p:to>
                                        <p:strVal val="visible"/>
                                      </p:to>
                                    </p:set>
                                    <p:animEffect transition="in" filter="fade">
                                      <p:cBhvr>
                                        <p:cTn id="11" dur="500"/>
                                        <p:tgtEl>
                                          <p:spTgt spid="26">
                                            <p:graphicEl>
                                              <a:chart seriesIdx="-4" categoryIdx="0" bldStep="category"/>
                                            </p:graphicEl>
                                          </p:spTgt>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26">
                                            <p:graphicEl>
                                              <a:chart seriesIdx="-4" categoryIdx="1" bldStep="category"/>
                                            </p:graphicEl>
                                          </p:spTgt>
                                        </p:tgtEl>
                                        <p:attrNameLst>
                                          <p:attrName>style.visibility</p:attrName>
                                        </p:attrNameLst>
                                      </p:cBhvr>
                                      <p:to>
                                        <p:strVal val="visible"/>
                                      </p:to>
                                    </p:set>
                                    <p:animEffect transition="in" filter="fade">
                                      <p:cBhvr>
                                        <p:cTn id="15" dur="500"/>
                                        <p:tgtEl>
                                          <p:spTgt spid="26">
                                            <p:graphicEl>
                                              <a:chart seriesIdx="-4" categoryIdx="1" bldStep="category"/>
                                            </p:graphicEl>
                                          </p:spTgt>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26">
                                            <p:graphicEl>
                                              <a:chart seriesIdx="-4" categoryIdx="2" bldStep="category"/>
                                            </p:graphicEl>
                                          </p:spTgt>
                                        </p:tgtEl>
                                        <p:attrNameLst>
                                          <p:attrName>style.visibility</p:attrName>
                                        </p:attrNameLst>
                                      </p:cBhvr>
                                      <p:to>
                                        <p:strVal val="visible"/>
                                      </p:to>
                                    </p:set>
                                    <p:animEffect transition="in" filter="fade">
                                      <p:cBhvr>
                                        <p:cTn id="19" dur="500"/>
                                        <p:tgtEl>
                                          <p:spTgt spid="26">
                                            <p:graphicEl>
                                              <a:chart seriesIdx="-4" categoryIdx="2" bldStep="category"/>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26" grpId="0" uiExpand="1">
        <p:bldSub>
          <a:bldChart bld="category"/>
        </p:bldSub>
      </p:bldGraphic>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5CC8A1-2E02-99AE-BFDD-16E6CD1B048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685B463-8931-F2D3-C7A3-E02AA058386B}"/>
              </a:ext>
            </a:extLst>
          </p:cNvPr>
          <p:cNvSpPr>
            <a:spLocks noGrp="1"/>
          </p:cNvSpPr>
          <p:nvPr>
            <p:ph type="title"/>
          </p:nvPr>
        </p:nvSpPr>
        <p:spPr/>
        <p:txBody>
          <a:bodyPr/>
          <a:lstStyle/>
          <a:p>
            <a:r>
              <a:rPr lang="tr-TR" dirty="0"/>
              <a:t>İŞLETME ANA BİLİM DALI</a:t>
            </a:r>
          </a:p>
        </p:txBody>
      </p:sp>
      <p:graphicFrame>
        <p:nvGraphicFramePr>
          <p:cNvPr id="26" name="Content Placeholder 14">
            <a:extLst>
              <a:ext uri="{FF2B5EF4-FFF2-40B4-BE49-F238E27FC236}">
                <a16:creationId xmlns:a16="http://schemas.microsoft.com/office/drawing/2014/main" id="{AD241BFC-C626-868E-0039-DC9DB7B5E89C}"/>
              </a:ext>
            </a:extLst>
          </p:cNvPr>
          <p:cNvGraphicFramePr>
            <a:graphicFrameLocks/>
          </p:cNvGraphicFramePr>
          <p:nvPr>
            <p:extLst>
              <p:ext uri="{D42A27DB-BD31-4B8C-83A1-F6EECF244321}">
                <p14:modId xmlns:p14="http://schemas.microsoft.com/office/powerpoint/2010/main" val="1355008440"/>
              </p:ext>
            </p:extLst>
          </p:nvPr>
        </p:nvGraphicFramePr>
        <p:xfrm>
          <a:off x="4371668" y="2971678"/>
          <a:ext cx="3448664" cy="2932213"/>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6" name="İçerik Yer Tutucusu 5">
            <a:extLst>
              <a:ext uri="{FF2B5EF4-FFF2-40B4-BE49-F238E27FC236}">
                <a16:creationId xmlns:a16="http://schemas.microsoft.com/office/drawing/2014/main" id="{A78AD039-00AE-0244-063A-96F149AFE413}"/>
              </a:ext>
            </a:extLst>
          </p:cNvPr>
          <p:cNvGraphicFramePr>
            <a:graphicFrameLocks noGrp="1"/>
          </p:cNvGraphicFramePr>
          <p:nvPr>
            <p:ph idx="1"/>
            <p:extLst>
              <p:ext uri="{D42A27DB-BD31-4B8C-83A1-F6EECF244321}">
                <p14:modId xmlns:p14="http://schemas.microsoft.com/office/powerpoint/2010/main" val="2731731575"/>
              </p:ext>
            </p:extLst>
          </p:nvPr>
        </p:nvGraphicFramePr>
        <p:xfrm>
          <a:off x="2694590" y="1439130"/>
          <a:ext cx="6802820" cy="914400"/>
        </p:xfrm>
        <a:graphic>
          <a:graphicData uri="http://schemas.openxmlformats.org/drawingml/2006/table">
            <a:tbl>
              <a:tblPr firstRow="1" bandRow="1">
                <a:tableStyleId>{3B4B98B0-60AC-42C2-AFA5-B58CD77FA1E5}</a:tableStyleId>
              </a:tblPr>
              <a:tblGrid>
                <a:gridCol w="1677513">
                  <a:extLst>
                    <a:ext uri="{9D8B030D-6E8A-4147-A177-3AD203B41FA5}">
                      <a16:colId xmlns:a16="http://schemas.microsoft.com/office/drawing/2014/main" val="1917796829"/>
                    </a:ext>
                  </a:extLst>
                </a:gridCol>
                <a:gridCol w="1545773">
                  <a:extLst>
                    <a:ext uri="{9D8B030D-6E8A-4147-A177-3AD203B41FA5}">
                      <a16:colId xmlns:a16="http://schemas.microsoft.com/office/drawing/2014/main" val="482051275"/>
                    </a:ext>
                  </a:extLst>
                </a:gridCol>
                <a:gridCol w="1264722">
                  <a:extLst>
                    <a:ext uri="{9D8B030D-6E8A-4147-A177-3AD203B41FA5}">
                      <a16:colId xmlns:a16="http://schemas.microsoft.com/office/drawing/2014/main" val="609623629"/>
                    </a:ext>
                  </a:extLst>
                </a:gridCol>
                <a:gridCol w="1334984">
                  <a:extLst>
                    <a:ext uri="{9D8B030D-6E8A-4147-A177-3AD203B41FA5}">
                      <a16:colId xmlns:a16="http://schemas.microsoft.com/office/drawing/2014/main" val="1060255289"/>
                    </a:ext>
                  </a:extLst>
                </a:gridCol>
                <a:gridCol w="979828">
                  <a:extLst>
                    <a:ext uri="{9D8B030D-6E8A-4147-A177-3AD203B41FA5}">
                      <a16:colId xmlns:a16="http://schemas.microsoft.com/office/drawing/2014/main" val="1738512193"/>
                    </a:ext>
                  </a:extLst>
                </a:gridCol>
              </a:tblGrid>
              <a:tr h="303672">
                <a:tc>
                  <a:txBody>
                    <a:bodyPr/>
                    <a:lstStyle/>
                    <a:p>
                      <a:r>
                        <a:rPr lang="tr-TR" sz="1400" dirty="0">
                          <a:latin typeface="Times New Roman" panose="02020603050405020304" pitchFamily="18" charset="0"/>
                          <a:cs typeface="Times New Roman" panose="02020603050405020304" pitchFamily="18" charset="0"/>
                        </a:rPr>
                        <a:t>Bilim Dalı</a:t>
                      </a:r>
                    </a:p>
                  </a:txBody>
                  <a:tcPr/>
                </a:tc>
                <a:tc>
                  <a:txBody>
                    <a:bodyPr/>
                    <a:lstStyle/>
                    <a:p>
                      <a:pPr algn="ctr"/>
                      <a:r>
                        <a:rPr lang="tr-TR" sz="1400" dirty="0">
                          <a:latin typeface="Times New Roman" panose="02020603050405020304" pitchFamily="18" charset="0"/>
                          <a:cs typeface="Times New Roman" panose="02020603050405020304" pitchFamily="18" charset="0"/>
                        </a:rPr>
                        <a:t>Program</a:t>
                      </a:r>
                    </a:p>
                  </a:txBody>
                  <a:tcPr/>
                </a:tc>
                <a:tc>
                  <a:txBody>
                    <a:bodyPr/>
                    <a:lstStyle/>
                    <a:p>
                      <a:pPr algn="ctr"/>
                      <a:r>
                        <a:rPr lang="tr-TR" sz="1400" dirty="0">
                          <a:latin typeface="Times New Roman" panose="02020603050405020304" pitchFamily="18" charset="0"/>
                          <a:cs typeface="Times New Roman" panose="02020603050405020304" pitchFamily="18" charset="0"/>
                        </a:rPr>
                        <a:t>Kız Öğr.</a:t>
                      </a:r>
                    </a:p>
                  </a:txBody>
                  <a:tcPr/>
                </a:tc>
                <a:tc>
                  <a:txBody>
                    <a:bodyPr/>
                    <a:lstStyle/>
                    <a:p>
                      <a:pPr algn="ctr"/>
                      <a:r>
                        <a:rPr lang="tr-TR" sz="1400" dirty="0">
                          <a:latin typeface="Times New Roman" panose="02020603050405020304" pitchFamily="18" charset="0"/>
                          <a:cs typeface="Times New Roman" panose="02020603050405020304" pitchFamily="18" charset="0"/>
                        </a:rPr>
                        <a:t>Erkek Öğr.</a:t>
                      </a:r>
                    </a:p>
                  </a:txBody>
                  <a:tcPr/>
                </a:tc>
                <a:tc>
                  <a:txBody>
                    <a:bodyPr/>
                    <a:lstStyle/>
                    <a:p>
                      <a:pPr algn="ctr"/>
                      <a:r>
                        <a:rPr lang="tr-TR" sz="1400" dirty="0">
                          <a:latin typeface="Times New Roman" panose="02020603050405020304" pitchFamily="18" charset="0"/>
                          <a:cs typeface="Times New Roman" panose="02020603050405020304" pitchFamily="18" charset="0"/>
                        </a:rPr>
                        <a:t>Toplam</a:t>
                      </a:r>
                    </a:p>
                  </a:txBody>
                  <a:tcPr/>
                </a:tc>
                <a:extLst>
                  <a:ext uri="{0D108BD9-81ED-4DB2-BD59-A6C34878D82A}">
                    <a16:rowId xmlns:a16="http://schemas.microsoft.com/office/drawing/2014/main" val="3761882887"/>
                  </a:ext>
                </a:extLst>
              </a:tr>
              <a:tr h="303672">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tr-TR" sz="1400" b="0" dirty="0">
                          <a:latin typeface="Times New Roman" panose="02020603050405020304" pitchFamily="18" charset="0"/>
                          <a:cs typeface="Times New Roman" panose="02020603050405020304" pitchFamily="18" charset="0"/>
                        </a:rPr>
                        <a:t>İşletme</a:t>
                      </a:r>
                    </a:p>
                  </a:txBody>
                  <a:tcPr/>
                </a:tc>
                <a:tc>
                  <a:txBody>
                    <a:bodyPr/>
                    <a:lstStyle/>
                    <a:p>
                      <a:pPr algn="ctr"/>
                      <a:r>
                        <a:rPr lang="tr-TR" sz="1400" b="0" dirty="0">
                          <a:latin typeface="Times New Roman" panose="02020603050405020304" pitchFamily="18" charset="0"/>
                          <a:cs typeface="Times New Roman" panose="02020603050405020304" pitchFamily="18" charset="0"/>
                        </a:rPr>
                        <a:t>Tezli YL</a:t>
                      </a:r>
                    </a:p>
                  </a:txBody>
                  <a:tcPr/>
                </a:tc>
                <a:tc>
                  <a:txBody>
                    <a:bodyPr/>
                    <a:lstStyle/>
                    <a:p>
                      <a:pPr algn="ctr"/>
                      <a:r>
                        <a:rPr lang="tr-TR" sz="1400" b="0" dirty="0">
                          <a:latin typeface="Times New Roman" panose="02020603050405020304" pitchFamily="18" charset="0"/>
                          <a:cs typeface="Times New Roman" panose="02020603050405020304" pitchFamily="18" charset="0"/>
                        </a:rPr>
                        <a:t>8</a:t>
                      </a:r>
                    </a:p>
                  </a:txBody>
                  <a:tcPr/>
                </a:tc>
                <a:tc>
                  <a:txBody>
                    <a:bodyPr/>
                    <a:lstStyle/>
                    <a:p>
                      <a:pPr algn="ctr"/>
                      <a:r>
                        <a:rPr lang="tr-TR" sz="1400" b="0" dirty="0">
                          <a:latin typeface="Times New Roman" panose="02020603050405020304" pitchFamily="18" charset="0"/>
                          <a:cs typeface="Times New Roman" panose="02020603050405020304" pitchFamily="18" charset="0"/>
                        </a:rPr>
                        <a:t>30</a:t>
                      </a:r>
                    </a:p>
                  </a:txBody>
                  <a:tcPr/>
                </a:tc>
                <a:tc>
                  <a:txBody>
                    <a:bodyPr/>
                    <a:lstStyle/>
                    <a:p>
                      <a:pPr algn="ctr"/>
                      <a:r>
                        <a:rPr lang="tr-TR" sz="1400" b="0" dirty="0">
                          <a:latin typeface="Times New Roman" panose="02020603050405020304" pitchFamily="18" charset="0"/>
                          <a:cs typeface="Times New Roman" panose="02020603050405020304" pitchFamily="18" charset="0"/>
                        </a:rPr>
                        <a:t>38</a:t>
                      </a:r>
                    </a:p>
                  </a:txBody>
                  <a:tcPr/>
                </a:tc>
                <a:extLst>
                  <a:ext uri="{0D108BD9-81ED-4DB2-BD59-A6C34878D82A}">
                    <a16:rowId xmlns:a16="http://schemas.microsoft.com/office/drawing/2014/main" val="4274286235"/>
                  </a:ext>
                </a:extLst>
              </a:tr>
              <a:tr h="303672">
                <a:tc>
                  <a:txBody>
                    <a:bodyPr/>
                    <a:lstStyle/>
                    <a:p>
                      <a:r>
                        <a:rPr lang="tr-TR" sz="1400" b="1" dirty="0">
                          <a:latin typeface="Times New Roman" panose="02020603050405020304" pitchFamily="18" charset="0"/>
                          <a:cs typeface="Times New Roman" panose="02020603050405020304" pitchFamily="18" charset="0"/>
                        </a:rPr>
                        <a:t>Toplam</a:t>
                      </a:r>
                    </a:p>
                  </a:txBody>
                  <a:tcPr/>
                </a:tc>
                <a:tc>
                  <a:txBody>
                    <a:bodyPr/>
                    <a:lstStyle/>
                    <a:p>
                      <a:pPr algn="ctr"/>
                      <a:endParaRPr lang="tr-TR" sz="1400" b="1" dirty="0">
                        <a:latin typeface="Times New Roman" panose="02020603050405020304" pitchFamily="18" charset="0"/>
                        <a:cs typeface="Times New Roman" panose="02020603050405020304" pitchFamily="18" charset="0"/>
                      </a:endParaRPr>
                    </a:p>
                  </a:txBody>
                  <a:tcPr/>
                </a:tc>
                <a:tc>
                  <a:txBody>
                    <a:bodyPr/>
                    <a:lstStyle/>
                    <a:p>
                      <a:pPr algn="ctr"/>
                      <a:endParaRPr lang="tr-TR" sz="1400" b="1" dirty="0">
                        <a:latin typeface="Times New Roman" panose="02020603050405020304" pitchFamily="18" charset="0"/>
                        <a:cs typeface="Times New Roman" panose="02020603050405020304" pitchFamily="18" charset="0"/>
                      </a:endParaRPr>
                    </a:p>
                  </a:txBody>
                  <a:tcPr/>
                </a:tc>
                <a:tc>
                  <a:txBody>
                    <a:bodyPr/>
                    <a:lstStyle/>
                    <a:p>
                      <a:pPr algn="ctr"/>
                      <a:endParaRPr lang="tr-TR" sz="1400" b="1" dirty="0">
                        <a:latin typeface="Times New Roman" panose="02020603050405020304" pitchFamily="18" charset="0"/>
                        <a:cs typeface="Times New Roman" panose="02020603050405020304" pitchFamily="18" charset="0"/>
                      </a:endParaRPr>
                    </a:p>
                  </a:txBody>
                  <a:tcPr/>
                </a:tc>
                <a:tc>
                  <a:txBody>
                    <a:bodyPr/>
                    <a:lstStyle/>
                    <a:p>
                      <a:pPr algn="ctr"/>
                      <a:r>
                        <a:rPr lang="tr-TR" sz="1400" b="1" dirty="0">
                          <a:latin typeface="Times New Roman" panose="02020603050405020304" pitchFamily="18" charset="0"/>
                          <a:cs typeface="Times New Roman" panose="02020603050405020304" pitchFamily="18" charset="0"/>
                        </a:rPr>
                        <a:t>38</a:t>
                      </a:r>
                    </a:p>
                  </a:txBody>
                  <a:tcPr/>
                </a:tc>
                <a:extLst>
                  <a:ext uri="{0D108BD9-81ED-4DB2-BD59-A6C34878D82A}">
                    <a16:rowId xmlns:a16="http://schemas.microsoft.com/office/drawing/2014/main" val="3287837471"/>
                  </a:ext>
                </a:extLst>
              </a:tr>
            </a:tbl>
          </a:graphicData>
        </a:graphic>
      </p:graphicFrame>
    </p:spTree>
    <p:extLst>
      <p:ext uri="{BB962C8B-B14F-4D97-AF65-F5344CB8AC3E}">
        <p14:creationId xmlns:p14="http://schemas.microsoft.com/office/powerpoint/2010/main" val="34049668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6">
                                            <p:graphicEl>
                                              <a:chart seriesIdx="-3" categoryIdx="-3" bldStep="gridLegend"/>
                                            </p:graphicEl>
                                          </p:spTgt>
                                        </p:tgtEl>
                                        <p:attrNameLst>
                                          <p:attrName>style.visibility</p:attrName>
                                        </p:attrNameLst>
                                      </p:cBhvr>
                                      <p:to>
                                        <p:strVal val="visible"/>
                                      </p:to>
                                    </p:set>
                                    <p:animEffect transition="in" filter="fade">
                                      <p:cBhvr>
                                        <p:cTn id="7" dur="500"/>
                                        <p:tgtEl>
                                          <p:spTgt spid="26">
                                            <p:graphicEl>
                                              <a:chart seriesIdx="-3" categoryIdx="-3" bldStep="gridLegend"/>
                                            </p:graphicEl>
                                          </p:spTgt>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26">
                                            <p:graphicEl>
                                              <a:chart seriesIdx="-4" categoryIdx="0" bldStep="category"/>
                                            </p:graphicEl>
                                          </p:spTgt>
                                        </p:tgtEl>
                                        <p:attrNameLst>
                                          <p:attrName>style.visibility</p:attrName>
                                        </p:attrNameLst>
                                      </p:cBhvr>
                                      <p:to>
                                        <p:strVal val="visible"/>
                                      </p:to>
                                    </p:set>
                                    <p:animEffect transition="in" filter="fade">
                                      <p:cBhvr>
                                        <p:cTn id="11" dur="500"/>
                                        <p:tgtEl>
                                          <p:spTgt spid="26">
                                            <p:graphicEl>
                                              <a:chart seriesIdx="-4" categoryIdx="0" bldStep="category"/>
                                            </p:graphicEl>
                                          </p:spTgt>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26">
                                            <p:graphicEl>
                                              <a:chart seriesIdx="-4" categoryIdx="1" bldStep="category"/>
                                            </p:graphicEl>
                                          </p:spTgt>
                                        </p:tgtEl>
                                        <p:attrNameLst>
                                          <p:attrName>style.visibility</p:attrName>
                                        </p:attrNameLst>
                                      </p:cBhvr>
                                      <p:to>
                                        <p:strVal val="visible"/>
                                      </p:to>
                                    </p:set>
                                    <p:animEffect transition="in" filter="fade">
                                      <p:cBhvr>
                                        <p:cTn id="15" dur="500"/>
                                        <p:tgtEl>
                                          <p:spTgt spid="26">
                                            <p:graphicEl>
                                              <a:chart seriesIdx="-4" categoryIdx="1" bldStep="category"/>
                                            </p:graphicEl>
                                          </p:spTgt>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26">
                                            <p:graphicEl>
                                              <a:chart seriesIdx="-4" categoryIdx="2" bldStep="category"/>
                                            </p:graphicEl>
                                          </p:spTgt>
                                        </p:tgtEl>
                                        <p:attrNameLst>
                                          <p:attrName>style.visibility</p:attrName>
                                        </p:attrNameLst>
                                      </p:cBhvr>
                                      <p:to>
                                        <p:strVal val="visible"/>
                                      </p:to>
                                    </p:set>
                                    <p:animEffect transition="in" filter="fade">
                                      <p:cBhvr>
                                        <p:cTn id="19" dur="500"/>
                                        <p:tgtEl>
                                          <p:spTgt spid="26">
                                            <p:graphicEl>
                                              <a:chart seriesIdx="-4" categoryIdx="2" bldStep="category"/>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26" grpId="0" uiExpand="1">
        <p:bldSub>
          <a:bldChart bld="category"/>
        </p:bldSub>
      </p:bldGraphic>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023977-8756-C9CD-DC45-709941D0A23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7565E4B-F2AE-8475-4EEA-FB3CADC92108}"/>
              </a:ext>
            </a:extLst>
          </p:cNvPr>
          <p:cNvSpPr>
            <a:spLocks noGrp="1"/>
          </p:cNvSpPr>
          <p:nvPr>
            <p:ph type="title"/>
          </p:nvPr>
        </p:nvSpPr>
        <p:spPr/>
        <p:txBody>
          <a:bodyPr/>
          <a:lstStyle/>
          <a:p>
            <a:r>
              <a:rPr lang="tr-TR" dirty="0"/>
              <a:t>MALİYE ANA BİLİM DALI</a:t>
            </a:r>
          </a:p>
        </p:txBody>
      </p:sp>
      <p:graphicFrame>
        <p:nvGraphicFramePr>
          <p:cNvPr id="26" name="Content Placeholder 14">
            <a:extLst>
              <a:ext uri="{FF2B5EF4-FFF2-40B4-BE49-F238E27FC236}">
                <a16:creationId xmlns:a16="http://schemas.microsoft.com/office/drawing/2014/main" id="{528DE145-E7EB-8EED-B36F-927101EA384F}"/>
              </a:ext>
            </a:extLst>
          </p:cNvPr>
          <p:cNvGraphicFramePr>
            <a:graphicFrameLocks/>
          </p:cNvGraphicFramePr>
          <p:nvPr>
            <p:extLst>
              <p:ext uri="{D42A27DB-BD31-4B8C-83A1-F6EECF244321}">
                <p14:modId xmlns:p14="http://schemas.microsoft.com/office/powerpoint/2010/main" val="475131579"/>
              </p:ext>
            </p:extLst>
          </p:nvPr>
        </p:nvGraphicFramePr>
        <p:xfrm>
          <a:off x="4371668" y="3034946"/>
          <a:ext cx="3448664" cy="2932213"/>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6" name="İçerik Yer Tutucusu 5">
            <a:extLst>
              <a:ext uri="{FF2B5EF4-FFF2-40B4-BE49-F238E27FC236}">
                <a16:creationId xmlns:a16="http://schemas.microsoft.com/office/drawing/2014/main" id="{AA64AB71-B3FB-517B-B026-33C20417AF36}"/>
              </a:ext>
            </a:extLst>
          </p:cNvPr>
          <p:cNvGraphicFramePr>
            <a:graphicFrameLocks noGrp="1"/>
          </p:cNvGraphicFramePr>
          <p:nvPr>
            <p:ph idx="1"/>
            <p:extLst>
              <p:ext uri="{D42A27DB-BD31-4B8C-83A1-F6EECF244321}">
                <p14:modId xmlns:p14="http://schemas.microsoft.com/office/powerpoint/2010/main" val="3740275632"/>
              </p:ext>
            </p:extLst>
          </p:nvPr>
        </p:nvGraphicFramePr>
        <p:xfrm>
          <a:off x="2694590" y="1389063"/>
          <a:ext cx="6802820" cy="1524000"/>
        </p:xfrm>
        <a:graphic>
          <a:graphicData uri="http://schemas.openxmlformats.org/drawingml/2006/table">
            <a:tbl>
              <a:tblPr firstRow="1" bandRow="1">
                <a:tableStyleId>{3B4B98B0-60AC-42C2-AFA5-B58CD77FA1E5}</a:tableStyleId>
              </a:tblPr>
              <a:tblGrid>
                <a:gridCol w="1677513">
                  <a:extLst>
                    <a:ext uri="{9D8B030D-6E8A-4147-A177-3AD203B41FA5}">
                      <a16:colId xmlns:a16="http://schemas.microsoft.com/office/drawing/2014/main" val="1917796829"/>
                    </a:ext>
                  </a:extLst>
                </a:gridCol>
                <a:gridCol w="1545773">
                  <a:extLst>
                    <a:ext uri="{9D8B030D-6E8A-4147-A177-3AD203B41FA5}">
                      <a16:colId xmlns:a16="http://schemas.microsoft.com/office/drawing/2014/main" val="482051275"/>
                    </a:ext>
                  </a:extLst>
                </a:gridCol>
                <a:gridCol w="1264722">
                  <a:extLst>
                    <a:ext uri="{9D8B030D-6E8A-4147-A177-3AD203B41FA5}">
                      <a16:colId xmlns:a16="http://schemas.microsoft.com/office/drawing/2014/main" val="609623629"/>
                    </a:ext>
                  </a:extLst>
                </a:gridCol>
                <a:gridCol w="1334984">
                  <a:extLst>
                    <a:ext uri="{9D8B030D-6E8A-4147-A177-3AD203B41FA5}">
                      <a16:colId xmlns:a16="http://schemas.microsoft.com/office/drawing/2014/main" val="1060255289"/>
                    </a:ext>
                  </a:extLst>
                </a:gridCol>
                <a:gridCol w="979828">
                  <a:extLst>
                    <a:ext uri="{9D8B030D-6E8A-4147-A177-3AD203B41FA5}">
                      <a16:colId xmlns:a16="http://schemas.microsoft.com/office/drawing/2014/main" val="1738512193"/>
                    </a:ext>
                  </a:extLst>
                </a:gridCol>
              </a:tblGrid>
              <a:tr h="303672">
                <a:tc>
                  <a:txBody>
                    <a:bodyPr/>
                    <a:lstStyle/>
                    <a:p>
                      <a:r>
                        <a:rPr lang="tr-TR" sz="1400" dirty="0">
                          <a:latin typeface="Times New Roman" panose="02020603050405020304" pitchFamily="18" charset="0"/>
                          <a:cs typeface="Times New Roman" panose="02020603050405020304" pitchFamily="18" charset="0"/>
                        </a:rPr>
                        <a:t>Bilim Dalı</a:t>
                      </a:r>
                    </a:p>
                  </a:txBody>
                  <a:tcPr/>
                </a:tc>
                <a:tc>
                  <a:txBody>
                    <a:bodyPr/>
                    <a:lstStyle/>
                    <a:p>
                      <a:pPr algn="ctr"/>
                      <a:r>
                        <a:rPr lang="tr-TR" sz="1400" dirty="0">
                          <a:latin typeface="Times New Roman" panose="02020603050405020304" pitchFamily="18" charset="0"/>
                          <a:cs typeface="Times New Roman" panose="02020603050405020304" pitchFamily="18" charset="0"/>
                        </a:rPr>
                        <a:t>Program</a:t>
                      </a:r>
                    </a:p>
                  </a:txBody>
                  <a:tcPr/>
                </a:tc>
                <a:tc>
                  <a:txBody>
                    <a:bodyPr/>
                    <a:lstStyle/>
                    <a:p>
                      <a:pPr algn="ctr"/>
                      <a:r>
                        <a:rPr lang="tr-TR" sz="1400" dirty="0">
                          <a:latin typeface="Times New Roman" panose="02020603050405020304" pitchFamily="18" charset="0"/>
                          <a:cs typeface="Times New Roman" panose="02020603050405020304" pitchFamily="18" charset="0"/>
                        </a:rPr>
                        <a:t>Kız Öğr.</a:t>
                      </a:r>
                    </a:p>
                  </a:txBody>
                  <a:tcPr/>
                </a:tc>
                <a:tc>
                  <a:txBody>
                    <a:bodyPr/>
                    <a:lstStyle/>
                    <a:p>
                      <a:pPr algn="ctr"/>
                      <a:r>
                        <a:rPr lang="tr-TR" sz="1400" dirty="0">
                          <a:latin typeface="Times New Roman" panose="02020603050405020304" pitchFamily="18" charset="0"/>
                          <a:cs typeface="Times New Roman" panose="02020603050405020304" pitchFamily="18" charset="0"/>
                        </a:rPr>
                        <a:t>Erkek Öğr.</a:t>
                      </a:r>
                    </a:p>
                  </a:txBody>
                  <a:tcPr/>
                </a:tc>
                <a:tc>
                  <a:txBody>
                    <a:bodyPr/>
                    <a:lstStyle/>
                    <a:p>
                      <a:pPr algn="ctr"/>
                      <a:r>
                        <a:rPr lang="tr-TR" sz="1400" dirty="0">
                          <a:latin typeface="Times New Roman" panose="02020603050405020304" pitchFamily="18" charset="0"/>
                          <a:cs typeface="Times New Roman" panose="02020603050405020304" pitchFamily="18" charset="0"/>
                        </a:rPr>
                        <a:t>Toplam</a:t>
                      </a:r>
                    </a:p>
                  </a:txBody>
                  <a:tcPr/>
                </a:tc>
                <a:extLst>
                  <a:ext uri="{0D108BD9-81ED-4DB2-BD59-A6C34878D82A}">
                    <a16:rowId xmlns:a16="http://schemas.microsoft.com/office/drawing/2014/main" val="3761882887"/>
                  </a:ext>
                </a:extLst>
              </a:tr>
              <a:tr h="303672">
                <a:tc>
                  <a:txBody>
                    <a:bodyPr/>
                    <a:lstStyle/>
                    <a:p>
                      <a:r>
                        <a:rPr lang="tr-TR" sz="1400" b="0" dirty="0">
                          <a:latin typeface="Times New Roman" panose="02020603050405020304" pitchFamily="18" charset="0"/>
                          <a:cs typeface="Times New Roman" panose="02020603050405020304" pitchFamily="18" charset="0"/>
                        </a:rPr>
                        <a:t>Maliye</a:t>
                      </a:r>
                    </a:p>
                  </a:txBody>
                  <a:tcPr/>
                </a:tc>
                <a:tc>
                  <a:txBody>
                    <a:bodyPr/>
                    <a:lstStyle/>
                    <a:p>
                      <a:pPr algn="ctr"/>
                      <a:r>
                        <a:rPr lang="tr-TR" sz="1400" b="0" dirty="0">
                          <a:latin typeface="Times New Roman" panose="02020603050405020304" pitchFamily="18" charset="0"/>
                          <a:cs typeface="Times New Roman" panose="02020603050405020304" pitchFamily="18" charset="0"/>
                        </a:rPr>
                        <a:t>Tezli YL</a:t>
                      </a:r>
                    </a:p>
                  </a:txBody>
                  <a:tcPr/>
                </a:tc>
                <a:tc>
                  <a:txBody>
                    <a:bodyPr/>
                    <a:lstStyle/>
                    <a:p>
                      <a:pPr algn="ctr"/>
                      <a:r>
                        <a:rPr lang="tr-TR" sz="1400" b="0" dirty="0">
                          <a:latin typeface="Times New Roman" panose="02020603050405020304" pitchFamily="18" charset="0"/>
                          <a:cs typeface="Times New Roman" panose="02020603050405020304" pitchFamily="18" charset="0"/>
                        </a:rPr>
                        <a:t>2</a:t>
                      </a:r>
                    </a:p>
                  </a:txBody>
                  <a:tcPr/>
                </a:tc>
                <a:tc>
                  <a:txBody>
                    <a:bodyPr/>
                    <a:lstStyle/>
                    <a:p>
                      <a:pPr algn="ctr"/>
                      <a:r>
                        <a:rPr lang="tr-TR" sz="1400" b="0" dirty="0">
                          <a:latin typeface="Times New Roman" panose="02020603050405020304" pitchFamily="18" charset="0"/>
                          <a:cs typeface="Times New Roman" panose="02020603050405020304" pitchFamily="18" charset="0"/>
                        </a:rPr>
                        <a:t>6</a:t>
                      </a:r>
                    </a:p>
                  </a:txBody>
                  <a:tcPr/>
                </a:tc>
                <a:tc>
                  <a:txBody>
                    <a:bodyPr/>
                    <a:lstStyle/>
                    <a:p>
                      <a:pPr algn="ctr"/>
                      <a:r>
                        <a:rPr lang="tr-TR" sz="1400" b="0" dirty="0">
                          <a:latin typeface="Times New Roman" panose="02020603050405020304" pitchFamily="18" charset="0"/>
                          <a:cs typeface="Times New Roman" panose="02020603050405020304" pitchFamily="18" charset="0"/>
                        </a:rPr>
                        <a:t>8</a:t>
                      </a:r>
                    </a:p>
                  </a:txBody>
                  <a:tcPr/>
                </a:tc>
                <a:extLst>
                  <a:ext uri="{0D108BD9-81ED-4DB2-BD59-A6C34878D82A}">
                    <a16:rowId xmlns:a16="http://schemas.microsoft.com/office/drawing/2014/main" val="3887645480"/>
                  </a:ext>
                </a:extLst>
              </a:tr>
              <a:tr h="303672">
                <a:tc>
                  <a:txBody>
                    <a:bodyPr/>
                    <a:lstStyle/>
                    <a:p>
                      <a:r>
                        <a:rPr lang="tr-TR" sz="1400" b="0" dirty="0">
                          <a:latin typeface="Times New Roman" panose="02020603050405020304" pitchFamily="18" charset="0"/>
                          <a:cs typeface="Times New Roman" panose="02020603050405020304" pitchFamily="18" charset="0"/>
                        </a:rPr>
                        <a:t>Maliye</a:t>
                      </a:r>
                    </a:p>
                  </a:txBody>
                  <a:tcPr>
                    <a:lnB w="12700" cap="flat" cmpd="sng" algn="ctr">
                      <a:solidFill>
                        <a:schemeClr val="tx1"/>
                      </a:solidFill>
                      <a:prstDash val="solid"/>
                      <a:round/>
                      <a:headEnd type="none" w="med" len="med"/>
                      <a:tailEnd type="none" w="med" len="med"/>
                    </a:lnB>
                  </a:tcPr>
                </a:tc>
                <a:tc>
                  <a:txBody>
                    <a:bodyPr/>
                    <a:lstStyle/>
                    <a:p>
                      <a:pPr algn="ctr"/>
                      <a:r>
                        <a:rPr lang="tr-TR" sz="1400" b="0" dirty="0">
                          <a:latin typeface="Times New Roman" panose="02020603050405020304" pitchFamily="18" charset="0"/>
                          <a:cs typeface="Times New Roman" panose="02020603050405020304" pitchFamily="18" charset="0"/>
                        </a:rPr>
                        <a:t>Tezli YL (İÖ)</a:t>
                      </a:r>
                    </a:p>
                  </a:txBody>
                  <a:tcPr>
                    <a:lnB w="12700" cap="flat" cmpd="sng" algn="ctr">
                      <a:solidFill>
                        <a:schemeClr val="tx1"/>
                      </a:solidFill>
                      <a:prstDash val="solid"/>
                      <a:round/>
                      <a:headEnd type="none" w="med" len="med"/>
                      <a:tailEnd type="none" w="med" len="med"/>
                    </a:lnB>
                  </a:tcPr>
                </a:tc>
                <a:tc>
                  <a:txBody>
                    <a:bodyPr/>
                    <a:lstStyle/>
                    <a:p>
                      <a:pPr algn="ctr"/>
                      <a:r>
                        <a:rPr lang="tr-TR" sz="1400" b="0" dirty="0">
                          <a:latin typeface="Times New Roman" panose="02020603050405020304" pitchFamily="18" charset="0"/>
                          <a:cs typeface="Times New Roman" panose="02020603050405020304" pitchFamily="18" charset="0"/>
                        </a:rPr>
                        <a:t>-</a:t>
                      </a:r>
                    </a:p>
                  </a:txBody>
                  <a:tcPr>
                    <a:lnB w="12700" cap="flat" cmpd="sng" algn="ctr">
                      <a:solidFill>
                        <a:schemeClr val="tx1"/>
                      </a:solidFill>
                      <a:prstDash val="solid"/>
                      <a:round/>
                      <a:headEnd type="none" w="med" len="med"/>
                      <a:tailEnd type="none" w="med" len="med"/>
                    </a:lnB>
                  </a:tcPr>
                </a:tc>
                <a:tc>
                  <a:txBody>
                    <a:bodyPr/>
                    <a:lstStyle/>
                    <a:p>
                      <a:pPr algn="ctr"/>
                      <a:r>
                        <a:rPr lang="tr-TR" sz="1400" b="0" dirty="0">
                          <a:latin typeface="Times New Roman" panose="02020603050405020304" pitchFamily="18" charset="0"/>
                          <a:cs typeface="Times New Roman" panose="02020603050405020304" pitchFamily="18" charset="0"/>
                        </a:rPr>
                        <a:t>-</a:t>
                      </a:r>
                    </a:p>
                  </a:txBody>
                  <a:tcPr>
                    <a:lnB w="12700" cap="flat" cmpd="sng" algn="ctr">
                      <a:solidFill>
                        <a:schemeClr val="tx1"/>
                      </a:solidFill>
                      <a:prstDash val="solid"/>
                      <a:round/>
                      <a:headEnd type="none" w="med" len="med"/>
                      <a:tailEnd type="none" w="med" len="med"/>
                    </a:lnB>
                  </a:tcPr>
                </a:tc>
                <a:tc>
                  <a:txBody>
                    <a:bodyPr/>
                    <a:lstStyle/>
                    <a:p>
                      <a:pPr algn="ctr"/>
                      <a:r>
                        <a:rPr lang="tr-TR" sz="1400" b="0" dirty="0">
                          <a:latin typeface="Times New Roman" panose="02020603050405020304" pitchFamily="18" charset="0"/>
                          <a:cs typeface="Times New Roman" panose="02020603050405020304" pitchFamily="18" charset="0"/>
                        </a:rPr>
                        <a:t>-</a:t>
                      </a:r>
                    </a:p>
                  </a:txBody>
                  <a:tcPr>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213232748"/>
                  </a:ext>
                </a:extLst>
              </a:tr>
              <a:tr h="303672">
                <a:tc>
                  <a:txBody>
                    <a:bodyPr/>
                    <a:lstStyle/>
                    <a:p>
                      <a:r>
                        <a:rPr lang="tr-TR" sz="1400" b="0" dirty="0">
                          <a:latin typeface="Times New Roman" panose="02020603050405020304" pitchFamily="18" charset="0"/>
                          <a:cs typeface="Times New Roman" panose="02020603050405020304" pitchFamily="18" charset="0"/>
                        </a:rPr>
                        <a:t>Maliye</a:t>
                      </a:r>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tr-TR" sz="1400" b="0" dirty="0">
                          <a:latin typeface="Times New Roman" panose="02020603050405020304" pitchFamily="18" charset="0"/>
                          <a:cs typeface="Times New Roman" panose="02020603050405020304" pitchFamily="18" charset="0"/>
                        </a:rPr>
                        <a:t>Tezsiz YL (İÖ)</a:t>
                      </a:r>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tr-TR" sz="1400" b="0" dirty="0">
                          <a:latin typeface="Times New Roman" panose="02020603050405020304" pitchFamily="18" charset="0"/>
                          <a:cs typeface="Times New Roman" panose="02020603050405020304" pitchFamily="18" charset="0"/>
                        </a:rPr>
                        <a:t>-</a:t>
                      </a:r>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tr-TR" sz="1400" b="0" dirty="0">
                          <a:latin typeface="Times New Roman" panose="02020603050405020304" pitchFamily="18" charset="0"/>
                          <a:cs typeface="Times New Roman" panose="02020603050405020304" pitchFamily="18" charset="0"/>
                        </a:rPr>
                        <a:t>-</a:t>
                      </a:r>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tr-TR" sz="1400" b="0" dirty="0">
                          <a:latin typeface="Times New Roman" panose="02020603050405020304" pitchFamily="18" charset="0"/>
                          <a:cs typeface="Times New Roman" panose="02020603050405020304" pitchFamily="18" charset="0"/>
                        </a:rPr>
                        <a:t>-</a:t>
                      </a:r>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346094780"/>
                  </a:ext>
                </a:extLst>
              </a:tr>
              <a:tr h="303672">
                <a:tc>
                  <a:txBody>
                    <a:bodyPr/>
                    <a:lstStyle/>
                    <a:p>
                      <a:r>
                        <a:rPr lang="tr-TR" sz="1400" b="1" dirty="0">
                          <a:latin typeface="Times New Roman" panose="02020603050405020304" pitchFamily="18" charset="0"/>
                          <a:cs typeface="Times New Roman" panose="02020603050405020304" pitchFamily="18" charset="0"/>
                        </a:rPr>
                        <a:t>Toplam</a:t>
                      </a:r>
                    </a:p>
                  </a:txBody>
                  <a:tcPr>
                    <a:lnT w="12700" cap="flat" cmpd="sng" algn="ctr">
                      <a:solidFill>
                        <a:schemeClr val="tx1"/>
                      </a:solidFill>
                      <a:prstDash val="solid"/>
                      <a:round/>
                      <a:headEnd type="none" w="med" len="med"/>
                      <a:tailEnd type="none" w="med" len="med"/>
                    </a:lnT>
                  </a:tcPr>
                </a:tc>
                <a:tc>
                  <a:txBody>
                    <a:bodyPr/>
                    <a:lstStyle/>
                    <a:p>
                      <a:pPr algn="ctr"/>
                      <a:endParaRPr lang="tr-TR" sz="1400" b="1" dirty="0">
                        <a:latin typeface="Times New Roman" panose="02020603050405020304" pitchFamily="18" charset="0"/>
                        <a:cs typeface="Times New Roman" panose="02020603050405020304" pitchFamily="18" charset="0"/>
                      </a:endParaRPr>
                    </a:p>
                  </a:txBody>
                  <a:tcPr>
                    <a:lnT w="12700" cap="flat" cmpd="sng" algn="ctr">
                      <a:solidFill>
                        <a:schemeClr val="tx1"/>
                      </a:solidFill>
                      <a:prstDash val="solid"/>
                      <a:round/>
                      <a:headEnd type="none" w="med" len="med"/>
                      <a:tailEnd type="none" w="med" len="med"/>
                    </a:lnT>
                  </a:tcPr>
                </a:tc>
                <a:tc>
                  <a:txBody>
                    <a:bodyPr/>
                    <a:lstStyle/>
                    <a:p>
                      <a:pPr algn="ctr"/>
                      <a:endParaRPr lang="tr-TR" sz="1400" b="1" dirty="0">
                        <a:latin typeface="Times New Roman" panose="02020603050405020304" pitchFamily="18" charset="0"/>
                        <a:cs typeface="Times New Roman" panose="02020603050405020304" pitchFamily="18" charset="0"/>
                      </a:endParaRPr>
                    </a:p>
                  </a:txBody>
                  <a:tcPr>
                    <a:lnT w="12700" cap="flat" cmpd="sng" algn="ctr">
                      <a:solidFill>
                        <a:schemeClr val="tx1"/>
                      </a:solidFill>
                      <a:prstDash val="solid"/>
                      <a:round/>
                      <a:headEnd type="none" w="med" len="med"/>
                      <a:tailEnd type="none" w="med" len="med"/>
                    </a:lnT>
                  </a:tcPr>
                </a:tc>
                <a:tc>
                  <a:txBody>
                    <a:bodyPr/>
                    <a:lstStyle/>
                    <a:p>
                      <a:pPr algn="ctr"/>
                      <a:endParaRPr lang="tr-TR" sz="1400" b="1" dirty="0">
                        <a:latin typeface="Times New Roman" panose="02020603050405020304" pitchFamily="18" charset="0"/>
                        <a:cs typeface="Times New Roman" panose="02020603050405020304" pitchFamily="18" charset="0"/>
                      </a:endParaRPr>
                    </a:p>
                  </a:txBody>
                  <a:tcPr>
                    <a:lnT w="12700" cap="flat" cmpd="sng" algn="ctr">
                      <a:solidFill>
                        <a:schemeClr val="tx1"/>
                      </a:solidFill>
                      <a:prstDash val="solid"/>
                      <a:round/>
                      <a:headEnd type="none" w="med" len="med"/>
                      <a:tailEnd type="none" w="med" len="med"/>
                    </a:lnT>
                  </a:tcPr>
                </a:tc>
                <a:tc>
                  <a:txBody>
                    <a:bodyPr/>
                    <a:lstStyle/>
                    <a:p>
                      <a:pPr algn="ctr"/>
                      <a:r>
                        <a:rPr lang="tr-TR" sz="1400" b="1" dirty="0">
                          <a:latin typeface="Times New Roman" panose="02020603050405020304" pitchFamily="18" charset="0"/>
                          <a:cs typeface="Times New Roman" panose="02020603050405020304" pitchFamily="18" charset="0"/>
                        </a:rPr>
                        <a:t>8</a:t>
                      </a:r>
                    </a:p>
                  </a:txBody>
                  <a:tcPr>
                    <a:lnT w="127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3287837471"/>
                  </a:ext>
                </a:extLst>
              </a:tr>
            </a:tbl>
          </a:graphicData>
        </a:graphic>
      </p:graphicFrame>
    </p:spTree>
    <p:extLst>
      <p:ext uri="{BB962C8B-B14F-4D97-AF65-F5344CB8AC3E}">
        <p14:creationId xmlns:p14="http://schemas.microsoft.com/office/powerpoint/2010/main" val="42928623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6">
                                            <p:graphicEl>
                                              <a:chart seriesIdx="-3" categoryIdx="-3" bldStep="gridLegend"/>
                                            </p:graphicEl>
                                          </p:spTgt>
                                        </p:tgtEl>
                                        <p:attrNameLst>
                                          <p:attrName>style.visibility</p:attrName>
                                        </p:attrNameLst>
                                      </p:cBhvr>
                                      <p:to>
                                        <p:strVal val="visible"/>
                                      </p:to>
                                    </p:set>
                                    <p:animEffect transition="in" filter="fade">
                                      <p:cBhvr>
                                        <p:cTn id="7" dur="500"/>
                                        <p:tgtEl>
                                          <p:spTgt spid="26">
                                            <p:graphicEl>
                                              <a:chart seriesIdx="-3" categoryIdx="-3" bldStep="gridLegend"/>
                                            </p:graphicEl>
                                          </p:spTgt>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26">
                                            <p:graphicEl>
                                              <a:chart seriesIdx="-4" categoryIdx="0" bldStep="category"/>
                                            </p:graphicEl>
                                          </p:spTgt>
                                        </p:tgtEl>
                                        <p:attrNameLst>
                                          <p:attrName>style.visibility</p:attrName>
                                        </p:attrNameLst>
                                      </p:cBhvr>
                                      <p:to>
                                        <p:strVal val="visible"/>
                                      </p:to>
                                    </p:set>
                                    <p:animEffect transition="in" filter="fade">
                                      <p:cBhvr>
                                        <p:cTn id="11" dur="500"/>
                                        <p:tgtEl>
                                          <p:spTgt spid="26">
                                            <p:graphicEl>
                                              <a:chart seriesIdx="-4" categoryIdx="0" bldStep="category"/>
                                            </p:graphicEl>
                                          </p:spTgt>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26">
                                            <p:graphicEl>
                                              <a:chart seriesIdx="-4" categoryIdx="1" bldStep="category"/>
                                            </p:graphicEl>
                                          </p:spTgt>
                                        </p:tgtEl>
                                        <p:attrNameLst>
                                          <p:attrName>style.visibility</p:attrName>
                                        </p:attrNameLst>
                                      </p:cBhvr>
                                      <p:to>
                                        <p:strVal val="visible"/>
                                      </p:to>
                                    </p:set>
                                    <p:animEffect transition="in" filter="fade">
                                      <p:cBhvr>
                                        <p:cTn id="15" dur="500"/>
                                        <p:tgtEl>
                                          <p:spTgt spid="26">
                                            <p:graphicEl>
                                              <a:chart seriesIdx="-4" categoryIdx="1" bldStep="category"/>
                                            </p:graphicEl>
                                          </p:spTgt>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26">
                                            <p:graphicEl>
                                              <a:chart seriesIdx="-4" categoryIdx="2" bldStep="category"/>
                                            </p:graphicEl>
                                          </p:spTgt>
                                        </p:tgtEl>
                                        <p:attrNameLst>
                                          <p:attrName>style.visibility</p:attrName>
                                        </p:attrNameLst>
                                      </p:cBhvr>
                                      <p:to>
                                        <p:strVal val="visible"/>
                                      </p:to>
                                    </p:set>
                                    <p:animEffect transition="in" filter="fade">
                                      <p:cBhvr>
                                        <p:cTn id="19" dur="500"/>
                                        <p:tgtEl>
                                          <p:spTgt spid="26">
                                            <p:graphicEl>
                                              <a:chart seriesIdx="-4" categoryIdx="2" bldStep="category"/>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26" grpId="0" uiExpand="1">
        <p:bldSub>
          <a:bldChart bld="category"/>
        </p:bldSub>
      </p:bldGraphic>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ADD2AE-919E-6C5C-E21C-40E53E6E2E9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4833648-924F-C5EE-A608-2FAE5AB72FB5}"/>
              </a:ext>
            </a:extLst>
          </p:cNvPr>
          <p:cNvSpPr>
            <a:spLocks noGrp="1"/>
          </p:cNvSpPr>
          <p:nvPr>
            <p:ph type="title"/>
          </p:nvPr>
        </p:nvSpPr>
        <p:spPr>
          <a:xfrm>
            <a:off x="1527858" y="365126"/>
            <a:ext cx="8174942" cy="931240"/>
          </a:xfrm>
        </p:spPr>
        <p:txBody>
          <a:bodyPr>
            <a:normAutofit/>
          </a:bodyPr>
          <a:lstStyle/>
          <a:p>
            <a:r>
              <a:rPr lang="tr-TR" sz="2400" dirty="0"/>
              <a:t>SOSYOLOJİ ANA BİLİM DALI</a:t>
            </a:r>
          </a:p>
        </p:txBody>
      </p:sp>
      <p:graphicFrame>
        <p:nvGraphicFramePr>
          <p:cNvPr id="26" name="Content Placeholder 14">
            <a:extLst>
              <a:ext uri="{FF2B5EF4-FFF2-40B4-BE49-F238E27FC236}">
                <a16:creationId xmlns:a16="http://schemas.microsoft.com/office/drawing/2014/main" id="{E999C607-973F-BE5D-EFCD-A9001DDFF376}"/>
              </a:ext>
            </a:extLst>
          </p:cNvPr>
          <p:cNvGraphicFramePr>
            <a:graphicFrameLocks/>
          </p:cNvGraphicFramePr>
          <p:nvPr>
            <p:extLst>
              <p:ext uri="{D42A27DB-BD31-4B8C-83A1-F6EECF244321}">
                <p14:modId xmlns:p14="http://schemas.microsoft.com/office/powerpoint/2010/main" val="3606987665"/>
              </p:ext>
            </p:extLst>
          </p:nvPr>
        </p:nvGraphicFramePr>
        <p:xfrm>
          <a:off x="4371668" y="3042017"/>
          <a:ext cx="3448664" cy="2932213"/>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6" name="İçerik Yer Tutucusu 5">
            <a:extLst>
              <a:ext uri="{FF2B5EF4-FFF2-40B4-BE49-F238E27FC236}">
                <a16:creationId xmlns:a16="http://schemas.microsoft.com/office/drawing/2014/main" id="{11FAD87C-16E0-6C9B-7D10-B95BE115927A}"/>
              </a:ext>
            </a:extLst>
          </p:cNvPr>
          <p:cNvGraphicFramePr>
            <a:graphicFrameLocks noGrp="1"/>
          </p:cNvGraphicFramePr>
          <p:nvPr>
            <p:ph idx="1"/>
            <p:extLst>
              <p:ext uri="{D42A27DB-BD31-4B8C-83A1-F6EECF244321}">
                <p14:modId xmlns:p14="http://schemas.microsoft.com/office/powerpoint/2010/main" val="529730220"/>
              </p:ext>
            </p:extLst>
          </p:nvPr>
        </p:nvGraphicFramePr>
        <p:xfrm>
          <a:off x="2817020" y="1296366"/>
          <a:ext cx="6557960" cy="1112520"/>
        </p:xfrm>
        <a:graphic>
          <a:graphicData uri="http://schemas.openxmlformats.org/drawingml/2006/table">
            <a:tbl>
              <a:tblPr firstRow="1" bandRow="1">
                <a:tableStyleId>{3B4B98B0-60AC-42C2-AFA5-B58CD77FA1E5}</a:tableStyleId>
              </a:tblPr>
              <a:tblGrid>
                <a:gridCol w="1617133">
                  <a:extLst>
                    <a:ext uri="{9D8B030D-6E8A-4147-A177-3AD203B41FA5}">
                      <a16:colId xmlns:a16="http://schemas.microsoft.com/office/drawing/2014/main" val="1917796829"/>
                    </a:ext>
                  </a:extLst>
                </a:gridCol>
                <a:gridCol w="1490134">
                  <a:extLst>
                    <a:ext uri="{9D8B030D-6E8A-4147-A177-3AD203B41FA5}">
                      <a16:colId xmlns:a16="http://schemas.microsoft.com/office/drawing/2014/main" val="482051275"/>
                    </a:ext>
                  </a:extLst>
                </a:gridCol>
                <a:gridCol w="1219200">
                  <a:extLst>
                    <a:ext uri="{9D8B030D-6E8A-4147-A177-3AD203B41FA5}">
                      <a16:colId xmlns:a16="http://schemas.microsoft.com/office/drawing/2014/main" val="609623629"/>
                    </a:ext>
                  </a:extLst>
                </a:gridCol>
                <a:gridCol w="1286933">
                  <a:extLst>
                    <a:ext uri="{9D8B030D-6E8A-4147-A177-3AD203B41FA5}">
                      <a16:colId xmlns:a16="http://schemas.microsoft.com/office/drawing/2014/main" val="1060255289"/>
                    </a:ext>
                  </a:extLst>
                </a:gridCol>
                <a:gridCol w="944560">
                  <a:extLst>
                    <a:ext uri="{9D8B030D-6E8A-4147-A177-3AD203B41FA5}">
                      <a16:colId xmlns:a16="http://schemas.microsoft.com/office/drawing/2014/main" val="1738512193"/>
                    </a:ext>
                  </a:extLst>
                </a:gridCol>
              </a:tblGrid>
              <a:tr h="370840">
                <a:tc>
                  <a:txBody>
                    <a:bodyPr/>
                    <a:lstStyle/>
                    <a:p>
                      <a:r>
                        <a:rPr lang="tr-TR" sz="1400" dirty="0">
                          <a:latin typeface="Times New Roman" panose="02020603050405020304" pitchFamily="18" charset="0"/>
                          <a:cs typeface="Times New Roman" panose="02020603050405020304" pitchFamily="18" charset="0"/>
                        </a:rPr>
                        <a:t>Bilim Dalı</a:t>
                      </a:r>
                    </a:p>
                  </a:txBody>
                  <a:tcPr/>
                </a:tc>
                <a:tc>
                  <a:txBody>
                    <a:bodyPr/>
                    <a:lstStyle/>
                    <a:p>
                      <a:pPr algn="ctr"/>
                      <a:r>
                        <a:rPr lang="tr-TR" sz="1400" dirty="0">
                          <a:latin typeface="Times New Roman" panose="02020603050405020304" pitchFamily="18" charset="0"/>
                          <a:cs typeface="Times New Roman" panose="02020603050405020304" pitchFamily="18" charset="0"/>
                        </a:rPr>
                        <a:t>Program</a:t>
                      </a:r>
                    </a:p>
                  </a:txBody>
                  <a:tcPr/>
                </a:tc>
                <a:tc>
                  <a:txBody>
                    <a:bodyPr/>
                    <a:lstStyle/>
                    <a:p>
                      <a:pPr algn="ctr"/>
                      <a:r>
                        <a:rPr lang="tr-TR" sz="1400" dirty="0">
                          <a:latin typeface="Times New Roman" panose="02020603050405020304" pitchFamily="18" charset="0"/>
                          <a:cs typeface="Times New Roman" panose="02020603050405020304" pitchFamily="18" charset="0"/>
                        </a:rPr>
                        <a:t>Kız Öğr.</a:t>
                      </a:r>
                    </a:p>
                  </a:txBody>
                  <a:tcPr/>
                </a:tc>
                <a:tc>
                  <a:txBody>
                    <a:bodyPr/>
                    <a:lstStyle/>
                    <a:p>
                      <a:pPr algn="ctr"/>
                      <a:r>
                        <a:rPr lang="tr-TR" sz="1400" dirty="0">
                          <a:latin typeface="Times New Roman" panose="02020603050405020304" pitchFamily="18" charset="0"/>
                          <a:cs typeface="Times New Roman" panose="02020603050405020304" pitchFamily="18" charset="0"/>
                        </a:rPr>
                        <a:t>Erkek Öğr.</a:t>
                      </a:r>
                    </a:p>
                  </a:txBody>
                  <a:tcPr/>
                </a:tc>
                <a:tc>
                  <a:txBody>
                    <a:bodyPr/>
                    <a:lstStyle/>
                    <a:p>
                      <a:pPr algn="ctr"/>
                      <a:r>
                        <a:rPr lang="tr-TR" sz="1400" dirty="0">
                          <a:latin typeface="Times New Roman" panose="02020603050405020304" pitchFamily="18" charset="0"/>
                          <a:cs typeface="Times New Roman" panose="02020603050405020304" pitchFamily="18" charset="0"/>
                        </a:rPr>
                        <a:t>Toplam</a:t>
                      </a:r>
                    </a:p>
                  </a:txBody>
                  <a:tcPr/>
                </a:tc>
                <a:extLst>
                  <a:ext uri="{0D108BD9-81ED-4DB2-BD59-A6C34878D82A}">
                    <a16:rowId xmlns:a16="http://schemas.microsoft.com/office/drawing/2014/main" val="3761882887"/>
                  </a:ext>
                </a:extLst>
              </a:tr>
              <a:tr h="370840">
                <a:tc>
                  <a:txBody>
                    <a:bodyPr/>
                    <a:lstStyle/>
                    <a:p>
                      <a:r>
                        <a:rPr lang="tr-TR" sz="1400" b="0" dirty="0">
                          <a:latin typeface="Times New Roman" panose="02020603050405020304" pitchFamily="18" charset="0"/>
                          <a:cs typeface="Times New Roman" panose="02020603050405020304" pitchFamily="18" charset="0"/>
                        </a:rPr>
                        <a:t>Coğrafya</a:t>
                      </a:r>
                    </a:p>
                  </a:txBody>
                  <a:tcPr/>
                </a:tc>
                <a:tc>
                  <a:txBody>
                    <a:bodyPr/>
                    <a:lstStyle/>
                    <a:p>
                      <a:pPr algn="ctr"/>
                      <a:r>
                        <a:rPr lang="tr-TR" sz="1400" b="0" dirty="0">
                          <a:latin typeface="Times New Roman" panose="02020603050405020304" pitchFamily="18" charset="0"/>
                          <a:cs typeface="Times New Roman" panose="02020603050405020304" pitchFamily="18" charset="0"/>
                        </a:rPr>
                        <a:t>Tezli YL</a:t>
                      </a:r>
                    </a:p>
                  </a:txBody>
                  <a:tcPr/>
                </a:tc>
                <a:tc>
                  <a:txBody>
                    <a:bodyPr/>
                    <a:lstStyle/>
                    <a:p>
                      <a:pPr algn="ctr"/>
                      <a:r>
                        <a:rPr lang="tr-TR" sz="1400" b="0" dirty="0">
                          <a:latin typeface="Times New Roman" panose="02020603050405020304" pitchFamily="18" charset="0"/>
                          <a:cs typeface="Times New Roman" panose="02020603050405020304" pitchFamily="18" charset="0"/>
                        </a:rPr>
                        <a:t>10</a:t>
                      </a:r>
                    </a:p>
                  </a:txBody>
                  <a:tcPr/>
                </a:tc>
                <a:tc>
                  <a:txBody>
                    <a:bodyPr/>
                    <a:lstStyle/>
                    <a:p>
                      <a:pPr algn="ctr"/>
                      <a:r>
                        <a:rPr lang="tr-TR" sz="1400" b="0" dirty="0">
                          <a:latin typeface="Times New Roman" panose="02020603050405020304" pitchFamily="18" charset="0"/>
                          <a:cs typeface="Times New Roman" panose="02020603050405020304" pitchFamily="18" charset="0"/>
                        </a:rPr>
                        <a:t>8</a:t>
                      </a:r>
                    </a:p>
                  </a:txBody>
                  <a:tcPr/>
                </a:tc>
                <a:tc>
                  <a:txBody>
                    <a:bodyPr/>
                    <a:lstStyle/>
                    <a:p>
                      <a:pPr algn="ctr"/>
                      <a:r>
                        <a:rPr lang="tr-TR" sz="1400" b="0" dirty="0">
                          <a:latin typeface="Times New Roman" panose="02020603050405020304" pitchFamily="18" charset="0"/>
                          <a:cs typeface="Times New Roman" panose="02020603050405020304" pitchFamily="18" charset="0"/>
                        </a:rPr>
                        <a:t>18</a:t>
                      </a:r>
                    </a:p>
                  </a:txBody>
                  <a:tcPr/>
                </a:tc>
                <a:extLst>
                  <a:ext uri="{0D108BD9-81ED-4DB2-BD59-A6C34878D82A}">
                    <a16:rowId xmlns:a16="http://schemas.microsoft.com/office/drawing/2014/main" val="2107902181"/>
                  </a:ext>
                </a:extLst>
              </a:tr>
              <a:tr h="370840">
                <a:tc>
                  <a:txBody>
                    <a:bodyPr/>
                    <a:lstStyle/>
                    <a:p>
                      <a:r>
                        <a:rPr lang="tr-TR" sz="1400" b="1" dirty="0">
                          <a:latin typeface="Times New Roman" panose="02020603050405020304" pitchFamily="18" charset="0"/>
                          <a:cs typeface="Times New Roman" panose="02020603050405020304" pitchFamily="18" charset="0"/>
                        </a:rPr>
                        <a:t>Toplam</a:t>
                      </a:r>
                    </a:p>
                  </a:txBody>
                  <a:tcPr/>
                </a:tc>
                <a:tc>
                  <a:txBody>
                    <a:bodyPr/>
                    <a:lstStyle/>
                    <a:p>
                      <a:pPr algn="ctr"/>
                      <a:endParaRPr lang="tr-TR" sz="1400" b="1" dirty="0">
                        <a:latin typeface="Times New Roman" panose="02020603050405020304" pitchFamily="18" charset="0"/>
                        <a:cs typeface="Times New Roman" panose="02020603050405020304" pitchFamily="18" charset="0"/>
                      </a:endParaRPr>
                    </a:p>
                  </a:txBody>
                  <a:tcPr/>
                </a:tc>
                <a:tc>
                  <a:txBody>
                    <a:bodyPr/>
                    <a:lstStyle/>
                    <a:p>
                      <a:pPr algn="ctr"/>
                      <a:endParaRPr lang="tr-TR" sz="1400" b="1" dirty="0">
                        <a:latin typeface="Times New Roman" panose="02020603050405020304" pitchFamily="18" charset="0"/>
                        <a:cs typeface="Times New Roman" panose="02020603050405020304" pitchFamily="18" charset="0"/>
                      </a:endParaRPr>
                    </a:p>
                  </a:txBody>
                  <a:tcPr/>
                </a:tc>
                <a:tc>
                  <a:txBody>
                    <a:bodyPr/>
                    <a:lstStyle/>
                    <a:p>
                      <a:pPr algn="ctr"/>
                      <a:endParaRPr lang="tr-TR" sz="1400" b="1" dirty="0">
                        <a:latin typeface="Times New Roman" panose="02020603050405020304" pitchFamily="18" charset="0"/>
                        <a:cs typeface="Times New Roman" panose="02020603050405020304" pitchFamily="18" charset="0"/>
                      </a:endParaRPr>
                    </a:p>
                  </a:txBody>
                  <a:tcPr/>
                </a:tc>
                <a:tc>
                  <a:txBody>
                    <a:bodyPr/>
                    <a:lstStyle/>
                    <a:p>
                      <a:pPr algn="ctr"/>
                      <a:r>
                        <a:rPr lang="tr-TR" sz="1400" b="1" dirty="0">
                          <a:latin typeface="Times New Roman" panose="02020603050405020304" pitchFamily="18" charset="0"/>
                          <a:cs typeface="Times New Roman" panose="02020603050405020304" pitchFamily="18" charset="0"/>
                        </a:rPr>
                        <a:t>18</a:t>
                      </a:r>
                    </a:p>
                  </a:txBody>
                  <a:tcPr/>
                </a:tc>
                <a:extLst>
                  <a:ext uri="{0D108BD9-81ED-4DB2-BD59-A6C34878D82A}">
                    <a16:rowId xmlns:a16="http://schemas.microsoft.com/office/drawing/2014/main" val="3287837471"/>
                  </a:ext>
                </a:extLst>
              </a:tr>
            </a:tbl>
          </a:graphicData>
        </a:graphic>
      </p:graphicFrame>
    </p:spTree>
    <p:extLst>
      <p:ext uri="{BB962C8B-B14F-4D97-AF65-F5344CB8AC3E}">
        <p14:creationId xmlns:p14="http://schemas.microsoft.com/office/powerpoint/2010/main" val="33456297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6">
                                            <p:graphicEl>
                                              <a:chart seriesIdx="-3" categoryIdx="-3" bldStep="gridLegend"/>
                                            </p:graphicEl>
                                          </p:spTgt>
                                        </p:tgtEl>
                                        <p:attrNameLst>
                                          <p:attrName>style.visibility</p:attrName>
                                        </p:attrNameLst>
                                      </p:cBhvr>
                                      <p:to>
                                        <p:strVal val="visible"/>
                                      </p:to>
                                    </p:set>
                                    <p:animEffect transition="in" filter="fade">
                                      <p:cBhvr>
                                        <p:cTn id="7" dur="500"/>
                                        <p:tgtEl>
                                          <p:spTgt spid="26">
                                            <p:graphicEl>
                                              <a:chart seriesIdx="-3" categoryIdx="-3" bldStep="gridLegend"/>
                                            </p:graphicEl>
                                          </p:spTgt>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26">
                                            <p:graphicEl>
                                              <a:chart seriesIdx="-4" categoryIdx="0" bldStep="category"/>
                                            </p:graphicEl>
                                          </p:spTgt>
                                        </p:tgtEl>
                                        <p:attrNameLst>
                                          <p:attrName>style.visibility</p:attrName>
                                        </p:attrNameLst>
                                      </p:cBhvr>
                                      <p:to>
                                        <p:strVal val="visible"/>
                                      </p:to>
                                    </p:set>
                                    <p:animEffect transition="in" filter="fade">
                                      <p:cBhvr>
                                        <p:cTn id="11" dur="500"/>
                                        <p:tgtEl>
                                          <p:spTgt spid="26">
                                            <p:graphicEl>
                                              <a:chart seriesIdx="-4" categoryIdx="0" bldStep="category"/>
                                            </p:graphicEl>
                                          </p:spTgt>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26">
                                            <p:graphicEl>
                                              <a:chart seriesIdx="-4" categoryIdx="1" bldStep="category"/>
                                            </p:graphicEl>
                                          </p:spTgt>
                                        </p:tgtEl>
                                        <p:attrNameLst>
                                          <p:attrName>style.visibility</p:attrName>
                                        </p:attrNameLst>
                                      </p:cBhvr>
                                      <p:to>
                                        <p:strVal val="visible"/>
                                      </p:to>
                                    </p:set>
                                    <p:animEffect transition="in" filter="fade">
                                      <p:cBhvr>
                                        <p:cTn id="15" dur="500"/>
                                        <p:tgtEl>
                                          <p:spTgt spid="26">
                                            <p:graphicEl>
                                              <a:chart seriesIdx="-4" categoryIdx="1" bldStep="category"/>
                                            </p:graphicEl>
                                          </p:spTgt>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26">
                                            <p:graphicEl>
                                              <a:chart seriesIdx="-4" categoryIdx="2" bldStep="category"/>
                                            </p:graphicEl>
                                          </p:spTgt>
                                        </p:tgtEl>
                                        <p:attrNameLst>
                                          <p:attrName>style.visibility</p:attrName>
                                        </p:attrNameLst>
                                      </p:cBhvr>
                                      <p:to>
                                        <p:strVal val="visible"/>
                                      </p:to>
                                    </p:set>
                                    <p:animEffect transition="in" filter="fade">
                                      <p:cBhvr>
                                        <p:cTn id="19" dur="500"/>
                                        <p:tgtEl>
                                          <p:spTgt spid="26">
                                            <p:graphicEl>
                                              <a:chart seriesIdx="-4" categoryIdx="2" bldStep="category"/>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26" grpId="0" uiExpand="1">
        <p:bldSub>
          <a:bldChart bld="category"/>
        </p:bldSub>
      </p:bldGraphic>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80D649-DF4E-8B45-8098-B208F910AE2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972D12A-AF5F-89C6-5B91-BBFC88CAA9EB}"/>
              </a:ext>
            </a:extLst>
          </p:cNvPr>
          <p:cNvSpPr>
            <a:spLocks noGrp="1"/>
          </p:cNvSpPr>
          <p:nvPr>
            <p:ph type="title"/>
          </p:nvPr>
        </p:nvSpPr>
        <p:spPr/>
        <p:txBody>
          <a:bodyPr/>
          <a:lstStyle/>
          <a:p>
            <a:r>
              <a:rPr lang="tr-TR" dirty="0"/>
              <a:t>TARİH ANA BİLİM DALI</a:t>
            </a:r>
          </a:p>
        </p:txBody>
      </p:sp>
      <p:graphicFrame>
        <p:nvGraphicFramePr>
          <p:cNvPr id="26" name="Content Placeholder 14">
            <a:extLst>
              <a:ext uri="{FF2B5EF4-FFF2-40B4-BE49-F238E27FC236}">
                <a16:creationId xmlns:a16="http://schemas.microsoft.com/office/drawing/2014/main" id="{8AFC6427-1094-5577-5DD1-691685880D22}"/>
              </a:ext>
            </a:extLst>
          </p:cNvPr>
          <p:cNvGraphicFramePr>
            <a:graphicFrameLocks/>
          </p:cNvGraphicFramePr>
          <p:nvPr>
            <p:extLst>
              <p:ext uri="{D42A27DB-BD31-4B8C-83A1-F6EECF244321}">
                <p14:modId xmlns:p14="http://schemas.microsoft.com/office/powerpoint/2010/main" val="4223611567"/>
              </p:ext>
            </p:extLst>
          </p:nvPr>
        </p:nvGraphicFramePr>
        <p:xfrm>
          <a:off x="4371668" y="3150566"/>
          <a:ext cx="3448664" cy="2932213"/>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6" name="İçerik Yer Tutucusu 5">
            <a:extLst>
              <a:ext uri="{FF2B5EF4-FFF2-40B4-BE49-F238E27FC236}">
                <a16:creationId xmlns:a16="http://schemas.microsoft.com/office/drawing/2014/main" id="{2883F1C6-DE89-3C1A-4408-AE85AC643E75}"/>
              </a:ext>
            </a:extLst>
          </p:cNvPr>
          <p:cNvGraphicFramePr>
            <a:graphicFrameLocks noGrp="1"/>
          </p:cNvGraphicFramePr>
          <p:nvPr>
            <p:ph idx="1"/>
            <p:extLst>
              <p:ext uri="{D42A27DB-BD31-4B8C-83A1-F6EECF244321}">
                <p14:modId xmlns:p14="http://schemas.microsoft.com/office/powerpoint/2010/main" val="2798050387"/>
              </p:ext>
            </p:extLst>
          </p:nvPr>
        </p:nvGraphicFramePr>
        <p:xfrm>
          <a:off x="2817020" y="1296366"/>
          <a:ext cx="6557960" cy="1854200"/>
        </p:xfrm>
        <a:graphic>
          <a:graphicData uri="http://schemas.openxmlformats.org/drawingml/2006/table">
            <a:tbl>
              <a:tblPr firstRow="1" bandRow="1">
                <a:tableStyleId>{3B4B98B0-60AC-42C2-AFA5-B58CD77FA1E5}</a:tableStyleId>
              </a:tblPr>
              <a:tblGrid>
                <a:gridCol w="1617133">
                  <a:extLst>
                    <a:ext uri="{9D8B030D-6E8A-4147-A177-3AD203B41FA5}">
                      <a16:colId xmlns:a16="http://schemas.microsoft.com/office/drawing/2014/main" val="1917796829"/>
                    </a:ext>
                  </a:extLst>
                </a:gridCol>
                <a:gridCol w="1490134">
                  <a:extLst>
                    <a:ext uri="{9D8B030D-6E8A-4147-A177-3AD203B41FA5}">
                      <a16:colId xmlns:a16="http://schemas.microsoft.com/office/drawing/2014/main" val="482051275"/>
                    </a:ext>
                  </a:extLst>
                </a:gridCol>
                <a:gridCol w="1219200">
                  <a:extLst>
                    <a:ext uri="{9D8B030D-6E8A-4147-A177-3AD203B41FA5}">
                      <a16:colId xmlns:a16="http://schemas.microsoft.com/office/drawing/2014/main" val="609623629"/>
                    </a:ext>
                  </a:extLst>
                </a:gridCol>
                <a:gridCol w="1286933">
                  <a:extLst>
                    <a:ext uri="{9D8B030D-6E8A-4147-A177-3AD203B41FA5}">
                      <a16:colId xmlns:a16="http://schemas.microsoft.com/office/drawing/2014/main" val="1060255289"/>
                    </a:ext>
                  </a:extLst>
                </a:gridCol>
                <a:gridCol w="944560">
                  <a:extLst>
                    <a:ext uri="{9D8B030D-6E8A-4147-A177-3AD203B41FA5}">
                      <a16:colId xmlns:a16="http://schemas.microsoft.com/office/drawing/2014/main" val="1738512193"/>
                    </a:ext>
                  </a:extLst>
                </a:gridCol>
              </a:tblGrid>
              <a:tr h="370840">
                <a:tc>
                  <a:txBody>
                    <a:bodyPr/>
                    <a:lstStyle/>
                    <a:p>
                      <a:r>
                        <a:rPr lang="tr-TR" sz="1400" dirty="0">
                          <a:latin typeface="Times New Roman" panose="02020603050405020304" pitchFamily="18" charset="0"/>
                          <a:cs typeface="Times New Roman" panose="02020603050405020304" pitchFamily="18" charset="0"/>
                        </a:rPr>
                        <a:t>Bilim Dalı</a:t>
                      </a:r>
                    </a:p>
                  </a:txBody>
                  <a:tcPr/>
                </a:tc>
                <a:tc>
                  <a:txBody>
                    <a:bodyPr/>
                    <a:lstStyle/>
                    <a:p>
                      <a:pPr algn="ctr"/>
                      <a:r>
                        <a:rPr lang="tr-TR" sz="1400" dirty="0">
                          <a:latin typeface="Times New Roman" panose="02020603050405020304" pitchFamily="18" charset="0"/>
                          <a:cs typeface="Times New Roman" panose="02020603050405020304" pitchFamily="18" charset="0"/>
                        </a:rPr>
                        <a:t>Program</a:t>
                      </a:r>
                    </a:p>
                  </a:txBody>
                  <a:tcPr/>
                </a:tc>
                <a:tc>
                  <a:txBody>
                    <a:bodyPr/>
                    <a:lstStyle/>
                    <a:p>
                      <a:pPr algn="ctr"/>
                      <a:r>
                        <a:rPr lang="tr-TR" sz="1400" dirty="0">
                          <a:latin typeface="Times New Roman" panose="02020603050405020304" pitchFamily="18" charset="0"/>
                          <a:cs typeface="Times New Roman" panose="02020603050405020304" pitchFamily="18" charset="0"/>
                        </a:rPr>
                        <a:t>Kız Öğr.</a:t>
                      </a:r>
                    </a:p>
                  </a:txBody>
                  <a:tcPr/>
                </a:tc>
                <a:tc>
                  <a:txBody>
                    <a:bodyPr/>
                    <a:lstStyle/>
                    <a:p>
                      <a:pPr algn="ctr"/>
                      <a:r>
                        <a:rPr lang="tr-TR" sz="1400" dirty="0">
                          <a:latin typeface="Times New Roman" panose="02020603050405020304" pitchFamily="18" charset="0"/>
                          <a:cs typeface="Times New Roman" panose="02020603050405020304" pitchFamily="18" charset="0"/>
                        </a:rPr>
                        <a:t>Erkek Öğr.</a:t>
                      </a:r>
                    </a:p>
                  </a:txBody>
                  <a:tcPr/>
                </a:tc>
                <a:tc>
                  <a:txBody>
                    <a:bodyPr/>
                    <a:lstStyle/>
                    <a:p>
                      <a:pPr algn="ctr"/>
                      <a:r>
                        <a:rPr lang="tr-TR" sz="1400" dirty="0">
                          <a:latin typeface="Times New Roman" panose="02020603050405020304" pitchFamily="18" charset="0"/>
                          <a:cs typeface="Times New Roman" panose="02020603050405020304" pitchFamily="18" charset="0"/>
                        </a:rPr>
                        <a:t>Toplam</a:t>
                      </a:r>
                    </a:p>
                  </a:txBody>
                  <a:tcPr/>
                </a:tc>
                <a:extLst>
                  <a:ext uri="{0D108BD9-81ED-4DB2-BD59-A6C34878D82A}">
                    <a16:rowId xmlns:a16="http://schemas.microsoft.com/office/drawing/2014/main" val="3761882887"/>
                  </a:ext>
                </a:extLst>
              </a:tr>
              <a:tr h="370840">
                <a:tc>
                  <a:txBody>
                    <a:bodyPr/>
                    <a:lstStyle/>
                    <a:p>
                      <a:r>
                        <a:rPr lang="tr-TR" sz="1400" b="0" dirty="0">
                          <a:latin typeface="Times New Roman" panose="02020603050405020304" pitchFamily="18" charset="0"/>
                          <a:cs typeface="Times New Roman" panose="02020603050405020304" pitchFamily="18" charset="0"/>
                        </a:rPr>
                        <a:t>Tarih</a:t>
                      </a:r>
                    </a:p>
                  </a:txBody>
                  <a:tcPr/>
                </a:tc>
                <a:tc>
                  <a:txBody>
                    <a:bodyPr/>
                    <a:lstStyle/>
                    <a:p>
                      <a:pPr algn="ctr"/>
                      <a:r>
                        <a:rPr lang="tr-TR" sz="1400" b="0" dirty="0">
                          <a:latin typeface="Times New Roman" panose="02020603050405020304" pitchFamily="18" charset="0"/>
                          <a:cs typeface="Times New Roman" panose="02020603050405020304" pitchFamily="18" charset="0"/>
                        </a:rPr>
                        <a:t>Tezli YL</a:t>
                      </a:r>
                    </a:p>
                  </a:txBody>
                  <a:tcPr/>
                </a:tc>
                <a:tc>
                  <a:txBody>
                    <a:bodyPr/>
                    <a:lstStyle/>
                    <a:p>
                      <a:pPr algn="ctr"/>
                      <a:r>
                        <a:rPr lang="tr-TR" sz="1400" b="0" dirty="0">
                          <a:latin typeface="Times New Roman" panose="02020603050405020304" pitchFamily="18" charset="0"/>
                          <a:cs typeface="Times New Roman" panose="02020603050405020304" pitchFamily="18" charset="0"/>
                        </a:rPr>
                        <a:t>12</a:t>
                      </a:r>
                    </a:p>
                  </a:txBody>
                  <a:tcPr/>
                </a:tc>
                <a:tc>
                  <a:txBody>
                    <a:bodyPr/>
                    <a:lstStyle/>
                    <a:p>
                      <a:pPr algn="ctr"/>
                      <a:r>
                        <a:rPr lang="tr-TR" sz="1400" b="0" dirty="0">
                          <a:latin typeface="Times New Roman" panose="02020603050405020304" pitchFamily="18" charset="0"/>
                          <a:cs typeface="Times New Roman" panose="02020603050405020304" pitchFamily="18" charset="0"/>
                        </a:rPr>
                        <a:t>24</a:t>
                      </a:r>
                    </a:p>
                  </a:txBody>
                  <a:tcPr/>
                </a:tc>
                <a:tc>
                  <a:txBody>
                    <a:bodyPr/>
                    <a:lstStyle/>
                    <a:p>
                      <a:pPr algn="ctr"/>
                      <a:r>
                        <a:rPr lang="tr-TR" sz="1400" b="0" dirty="0">
                          <a:latin typeface="Times New Roman" panose="02020603050405020304" pitchFamily="18" charset="0"/>
                          <a:cs typeface="Times New Roman" panose="02020603050405020304" pitchFamily="18" charset="0"/>
                        </a:rPr>
                        <a:t>36</a:t>
                      </a:r>
                    </a:p>
                  </a:txBody>
                  <a:tcPr/>
                </a:tc>
                <a:extLst>
                  <a:ext uri="{0D108BD9-81ED-4DB2-BD59-A6C34878D82A}">
                    <a16:rowId xmlns:a16="http://schemas.microsoft.com/office/drawing/2014/main" val="2107902181"/>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tr-TR" sz="1400" b="0" dirty="0">
                          <a:latin typeface="Times New Roman" panose="02020603050405020304" pitchFamily="18" charset="0"/>
                          <a:cs typeface="Times New Roman" panose="02020603050405020304" pitchFamily="18" charset="0"/>
                        </a:rPr>
                        <a:t>Tarih</a:t>
                      </a:r>
                    </a:p>
                  </a:txBody>
                  <a:tcPr/>
                </a:tc>
                <a:tc>
                  <a:txBody>
                    <a:bodyPr/>
                    <a:lstStyle/>
                    <a:p>
                      <a:pPr algn="ctr"/>
                      <a:r>
                        <a:rPr lang="tr-TR" sz="1400" b="0" dirty="0">
                          <a:latin typeface="Times New Roman" panose="02020603050405020304" pitchFamily="18" charset="0"/>
                          <a:cs typeface="Times New Roman" panose="02020603050405020304" pitchFamily="18" charset="0"/>
                        </a:rPr>
                        <a:t>Tezli YL (İÖ)</a:t>
                      </a:r>
                    </a:p>
                  </a:txBody>
                  <a:tcPr/>
                </a:tc>
                <a:tc>
                  <a:txBody>
                    <a:bodyPr/>
                    <a:lstStyle/>
                    <a:p>
                      <a:pPr algn="ctr"/>
                      <a:r>
                        <a:rPr lang="tr-TR" sz="1400" b="0" dirty="0">
                          <a:latin typeface="Times New Roman" panose="02020603050405020304" pitchFamily="18" charset="0"/>
                          <a:cs typeface="Times New Roman" panose="02020603050405020304" pitchFamily="18" charset="0"/>
                        </a:rPr>
                        <a:t>-</a:t>
                      </a:r>
                    </a:p>
                  </a:txBody>
                  <a:tcPr/>
                </a:tc>
                <a:tc>
                  <a:txBody>
                    <a:bodyPr/>
                    <a:lstStyle/>
                    <a:p>
                      <a:pPr algn="ctr"/>
                      <a:r>
                        <a:rPr lang="tr-TR" sz="1400" b="0" dirty="0">
                          <a:latin typeface="Times New Roman" panose="02020603050405020304" pitchFamily="18" charset="0"/>
                          <a:cs typeface="Times New Roman" panose="02020603050405020304" pitchFamily="18" charset="0"/>
                        </a:rPr>
                        <a:t>1</a:t>
                      </a:r>
                    </a:p>
                  </a:txBody>
                  <a:tcPr/>
                </a:tc>
                <a:tc>
                  <a:txBody>
                    <a:bodyPr/>
                    <a:lstStyle/>
                    <a:p>
                      <a:pPr algn="ctr"/>
                      <a:r>
                        <a:rPr lang="tr-TR" sz="1400" b="0" dirty="0">
                          <a:latin typeface="Times New Roman" panose="02020603050405020304" pitchFamily="18" charset="0"/>
                          <a:cs typeface="Times New Roman" panose="02020603050405020304" pitchFamily="18" charset="0"/>
                        </a:rPr>
                        <a:t>1</a:t>
                      </a:r>
                    </a:p>
                  </a:txBody>
                  <a:tcPr/>
                </a:tc>
                <a:extLst>
                  <a:ext uri="{0D108BD9-81ED-4DB2-BD59-A6C34878D82A}">
                    <a16:rowId xmlns:a16="http://schemas.microsoft.com/office/drawing/2014/main" val="1702531893"/>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tr-TR" sz="1400" b="0" dirty="0">
                          <a:latin typeface="Times New Roman" panose="02020603050405020304" pitchFamily="18" charset="0"/>
                          <a:cs typeface="Times New Roman" panose="02020603050405020304" pitchFamily="18" charset="0"/>
                        </a:rPr>
                        <a:t>Tarih</a:t>
                      </a:r>
                    </a:p>
                  </a:txBody>
                  <a:tcPr/>
                </a:tc>
                <a:tc>
                  <a:txBody>
                    <a:bodyPr/>
                    <a:lstStyle/>
                    <a:p>
                      <a:pPr algn="ctr"/>
                      <a:r>
                        <a:rPr lang="tr-TR" sz="1400" b="0" dirty="0">
                          <a:latin typeface="Times New Roman" panose="02020603050405020304" pitchFamily="18" charset="0"/>
                          <a:cs typeface="Times New Roman" panose="02020603050405020304" pitchFamily="18" charset="0"/>
                        </a:rPr>
                        <a:t>Tezsiz YL (İÖ)</a:t>
                      </a:r>
                    </a:p>
                  </a:txBody>
                  <a:tcPr/>
                </a:tc>
                <a:tc>
                  <a:txBody>
                    <a:bodyPr/>
                    <a:lstStyle/>
                    <a:p>
                      <a:pPr algn="ctr"/>
                      <a:r>
                        <a:rPr lang="tr-TR" sz="1400" b="0" dirty="0">
                          <a:latin typeface="Times New Roman" panose="02020603050405020304" pitchFamily="18" charset="0"/>
                          <a:cs typeface="Times New Roman" panose="02020603050405020304" pitchFamily="18" charset="0"/>
                        </a:rPr>
                        <a:t>-</a:t>
                      </a:r>
                    </a:p>
                  </a:txBody>
                  <a:tcPr/>
                </a:tc>
                <a:tc>
                  <a:txBody>
                    <a:bodyPr/>
                    <a:lstStyle/>
                    <a:p>
                      <a:pPr algn="ctr"/>
                      <a:r>
                        <a:rPr lang="tr-TR" sz="1400" b="0" dirty="0">
                          <a:latin typeface="Times New Roman" panose="02020603050405020304" pitchFamily="18" charset="0"/>
                          <a:cs typeface="Times New Roman" panose="02020603050405020304" pitchFamily="18" charset="0"/>
                        </a:rPr>
                        <a:t>-</a:t>
                      </a:r>
                    </a:p>
                  </a:txBody>
                  <a:tcPr/>
                </a:tc>
                <a:tc>
                  <a:txBody>
                    <a:bodyPr/>
                    <a:lstStyle/>
                    <a:p>
                      <a:pPr algn="ctr"/>
                      <a:r>
                        <a:rPr lang="tr-TR" sz="1400" b="0" dirty="0">
                          <a:latin typeface="Times New Roman" panose="02020603050405020304" pitchFamily="18" charset="0"/>
                          <a:cs typeface="Times New Roman" panose="02020603050405020304" pitchFamily="18" charset="0"/>
                        </a:rPr>
                        <a:t>-</a:t>
                      </a:r>
                    </a:p>
                  </a:txBody>
                  <a:tcPr/>
                </a:tc>
                <a:extLst>
                  <a:ext uri="{0D108BD9-81ED-4DB2-BD59-A6C34878D82A}">
                    <a16:rowId xmlns:a16="http://schemas.microsoft.com/office/drawing/2014/main" val="1536329413"/>
                  </a:ext>
                </a:extLst>
              </a:tr>
              <a:tr h="370840">
                <a:tc>
                  <a:txBody>
                    <a:bodyPr/>
                    <a:lstStyle/>
                    <a:p>
                      <a:r>
                        <a:rPr lang="tr-TR" sz="1400" b="1" dirty="0">
                          <a:latin typeface="Times New Roman" panose="02020603050405020304" pitchFamily="18" charset="0"/>
                          <a:cs typeface="Times New Roman" panose="02020603050405020304" pitchFamily="18" charset="0"/>
                        </a:rPr>
                        <a:t>Toplam</a:t>
                      </a:r>
                    </a:p>
                  </a:txBody>
                  <a:tcPr/>
                </a:tc>
                <a:tc>
                  <a:txBody>
                    <a:bodyPr/>
                    <a:lstStyle/>
                    <a:p>
                      <a:pPr algn="ctr"/>
                      <a:endParaRPr lang="tr-TR" sz="1400" b="1" dirty="0">
                        <a:latin typeface="Times New Roman" panose="02020603050405020304" pitchFamily="18" charset="0"/>
                        <a:cs typeface="Times New Roman" panose="02020603050405020304" pitchFamily="18" charset="0"/>
                      </a:endParaRPr>
                    </a:p>
                  </a:txBody>
                  <a:tcPr/>
                </a:tc>
                <a:tc>
                  <a:txBody>
                    <a:bodyPr/>
                    <a:lstStyle/>
                    <a:p>
                      <a:pPr algn="ctr"/>
                      <a:endParaRPr lang="tr-TR" sz="1400" b="1" dirty="0">
                        <a:latin typeface="Times New Roman" panose="02020603050405020304" pitchFamily="18" charset="0"/>
                        <a:cs typeface="Times New Roman" panose="02020603050405020304" pitchFamily="18" charset="0"/>
                      </a:endParaRPr>
                    </a:p>
                  </a:txBody>
                  <a:tcPr/>
                </a:tc>
                <a:tc>
                  <a:txBody>
                    <a:bodyPr/>
                    <a:lstStyle/>
                    <a:p>
                      <a:pPr algn="ctr"/>
                      <a:endParaRPr lang="tr-TR" sz="1400" b="1" dirty="0">
                        <a:latin typeface="Times New Roman" panose="02020603050405020304" pitchFamily="18" charset="0"/>
                        <a:cs typeface="Times New Roman" panose="02020603050405020304" pitchFamily="18" charset="0"/>
                      </a:endParaRPr>
                    </a:p>
                  </a:txBody>
                  <a:tcPr/>
                </a:tc>
                <a:tc>
                  <a:txBody>
                    <a:bodyPr/>
                    <a:lstStyle/>
                    <a:p>
                      <a:pPr algn="ctr"/>
                      <a:r>
                        <a:rPr lang="tr-TR" sz="1400" b="1" dirty="0">
                          <a:latin typeface="Times New Roman" panose="02020603050405020304" pitchFamily="18" charset="0"/>
                          <a:cs typeface="Times New Roman" panose="02020603050405020304" pitchFamily="18" charset="0"/>
                        </a:rPr>
                        <a:t>37</a:t>
                      </a:r>
                    </a:p>
                  </a:txBody>
                  <a:tcPr/>
                </a:tc>
                <a:extLst>
                  <a:ext uri="{0D108BD9-81ED-4DB2-BD59-A6C34878D82A}">
                    <a16:rowId xmlns:a16="http://schemas.microsoft.com/office/drawing/2014/main" val="3287837471"/>
                  </a:ext>
                </a:extLst>
              </a:tr>
            </a:tbl>
          </a:graphicData>
        </a:graphic>
      </p:graphicFrame>
    </p:spTree>
    <p:extLst>
      <p:ext uri="{BB962C8B-B14F-4D97-AF65-F5344CB8AC3E}">
        <p14:creationId xmlns:p14="http://schemas.microsoft.com/office/powerpoint/2010/main" val="5248879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6">
                                            <p:graphicEl>
                                              <a:chart seriesIdx="-3" categoryIdx="-3" bldStep="gridLegend"/>
                                            </p:graphicEl>
                                          </p:spTgt>
                                        </p:tgtEl>
                                        <p:attrNameLst>
                                          <p:attrName>style.visibility</p:attrName>
                                        </p:attrNameLst>
                                      </p:cBhvr>
                                      <p:to>
                                        <p:strVal val="visible"/>
                                      </p:to>
                                    </p:set>
                                    <p:animEffect transition="in" filter="fade">
                                      <p:cBhvr>
                                        <p:cTn id="7" dur="500"/>
                                        <p:tgtEl>
                                          <p:spTgt spid="26">
                                            <p:graphicEl>
                                              <a:chart seriesIdx="-3" categoryIdx="-3" bldStep="gridLegend"/>
                                            </p:graphicEl>
                                          </p:spTgt>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26">
                                            <p:graphicEl>
                                              <a:chart seriesIdx="-4" categoryIdx="0" bldStep="category"/>
                                            </p:graphicEl>
                                          </p:spTgt>
                                        </p:tgtEl>
                                        <p:attrNameLst>
                                          <p:attrName>style.visibility</p:attrName>
                                        </p:attrNameLst>
                                      </p:cBhvr>
                                      <p:to>
                                        <p:strVal val="visible"/>
                                      </p:to>
                                    </p:set>
                                    <p:animEffect transition="in" filter="fade">
                                      <p:cBhvr>
                                        <p:cTn id="11" dur="500"/>
                                        <p:tgtEl>
                                          <p:spTgt spid="26">
                                            <p:graphicEl>
                                              <a:chart seriesIdx="-4" categoryIdx="0" bldStep="category"/>
                                            </p:graphicEl>
                                          </p:spTgt>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26">
                                            <p:graphicEl>
                                              <a:chart seriesIdx="-4" categoryIdx="1" bldStep="category"/>
                                            </p:graphicEl>
                                          </p:spTgt>
                                        </p:tgtEl>
                                        <p:attrNameLst>
                                          <p:attrName>style.visibility</p:attrName>
                                        </p:attrNameLst>
                                      </p:cBhvr>
                                      <p:to>
                                        <p:strVal val="visible"/>
                                      </p:to>
                                    </p:set>
                                    <p:animEffect transition="in" filter="fade">
                                      <p:cBhvr>
                                        <p:cTn id="15" dur="500"/>
                                        <p:tgtEl>
                                          <p:spTgt spid="26">
                                            <p:graphicEl>
                                              <a:chart seriesIdx="-4" categoryIdx="1" bldStep="category"/>
                                            </p:graphicEl>
                                          </p:spTgt>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26">
                                            <p:graphicEl>
                                              <a:chart seriesIdx="-4" categoryIdx="2" bldStep="category"/>
                                            </p:graphicEl>
                                          </p:spTgt>
                                        </p:tgtEl>
                                        <p:attrNameLst>
                                          <p:attrName>style.visibility</p:attrName>
                                        </p:attrNameLst>
                                      </p:cBhvr>
                                      <p:to>
                                        <p:strVal val="visible"/>
                                      </p:to>
                                    </p:set>
                                    <p:animEffect transition="in" filter="fade">
                                      <p:cBhvr>
                                        <p:cTn id="19" dur="500"/>
                                        <p:tgtEl>
                                          <p:spTgt spid="26">
                                            <p:graphicEl>
                                              <a:chart seriesIdx="-4" categoryIdx="2" bldStep="category"/>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26" grpId="0" uiExpand="1">
        <p:bldSub>
          <a:bldChart bld="category"/>
        </p:bldSub>
      </p:bldGraphic>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DA3EC6-C9F1-93C0-9FF0-68488EBD6F1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525E729-A9AD-EB7D-127C-B7A0BD1ECE69}"/>
              </a:ext>
            </a:extLst>
          </p:cNvPr>
          <p:cNvSpPr>
            <a:spLocks noGrp="1"/>
          </p:cNvSpPr>
          <p:nvPr>
            <p:ph type="title"/>
          </p:nvPr>
        </p:nvSpPr>
        <p:spPr>
          <a:xfrm>
            <a:off x="1527858" y="365126"/>
            <a:ext cx="8174942" cy="931240"/>
          </a:xfrm>
        </p:spPr>
        <p:txBody>
          <a:bodyPr>
            <a:normAutofit/>
          </a:bodyPr>
          <a:lstStyle/>
          <a:p>
            <a:r>
              <a:rPr lang="tr-TR" sz="2400" dirty="0"/>
              <a:t>TEMEL İSLAM BİLİMLERİM ANA BİLİM DALI</a:t>
            </a:r>
          </a:p>
        </p:txBody>
      </p:sp>
      <p:graphicFrame>
        <p:nvGraphicFramePr>
          <p:cNvPr id="26" name="Content Placeholder 14">
            <a:extLst>
              <a:ext uri="{FF2B5EF4-FFF2-40B4-BE49-F238E27FC236}">
                <a16:creationId xmlns:a16="http://schemas.microsoft.com/office/drawing/2014/main" id="{A2607B90-771A-7F50-FA86-4CE3BFF97C42}"/>
              </a:ext>
            </a:extLst>
          </p:cNvPr>
          <p:cNvGraphicFramePr>
            <a:graphicFrameLocks/>
          </p:cNvGraphicFramePr>
          <p:nvPr>
            <p:extLst>
              <p:ext uri="{D42A27DB-BD31-4B8C-83A1-F6EECF244321}">
                <p14:modId xmlns:p14="http://schemas.microsoft.com/office/powerpoint/2010/main" val="1226372584"/>
              </p:ext>
            </p:extLst>
          </p:nvPr>
        </p:nvGraphicFramePr>
        <p:xfrm>
          <a:off x="8248099" y="1962893"/>
          <a:ext cx="3448664" cy="2932213"/>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6" name="İçerik Yer Tutucusu 5">
            <a:extLst>
              <a:ext uri="{FF2B5EF4-FFF2-40B4-BE49-F238E27FC236}">
                <a16:creationId xmlns:a16="http://schemas.microsoft.com/office/drawing/2014/main" id="{BB5E6F16-BBDD-21BF-BA2A-E951E49C667D}"/>
              </a:ext>
            </a:extLst>
          </p:cNvPr>
          <p:cNvGraphicFramePr>
            <a:graphicFrameLocks noGrp="1"/>
          </p:cNvGraphicFramePr>
          <p:nvPr>
            <p:ph idx="1"/>
            <p:extLst>
              <p:ext uri="{D42A27DB-BD31-4B8C-83A1-F6EECF244321}">
                <p14:modId xmlns:p14="http://schemas.microsoft.com/office/powerpoint/2010/main" val="3436114687"/>
              </p:ext>
            </p:extLst>
          </p:nvPr>
        </p:nvGraphicFramePr>
        <p:xfrm>
          <a:off x="958528" y="1410924"/>
          <a:ext cx="6853614" cy="4036152"/>
        </p:xfrm>
        <a:graphic>
          <a:graphicData uri="http://schemas.openxmlformats.org/drawingml/2006/table">
            <a:tbl>
              <a:tblPr firstRow="1" bandRow="1">
                <a:tableStyleId>{3B4B98B0-60AC-42C2-AFA5-B58CD77FA1E5}</a:tableStyleId>
              </a:tblPr>
              <a:tblGrid>
                <a:gridCol w="1690039">
                  <a:extLst>
                    <a:ext uri="{9D8B030D-6E8A-4147-A177-3AD203B41FA5}">
                      <a16:colId xmlns:a16="http://schemas.microsoft.com/office/drawing/2014/main" val="1917796829"/>
                    </a:ext>
                  </a:extLst>
                </a:gridCol>
                <a:gridCol w="1557314">
                  <a:extLst>
                    <a:ext uri="{9D8B030D-6E8A-4147-A177-3AD203B41FA5}">
                      <a16:colId xmlns:a16="http://schemas.microsoft.com/office/drawing/2014/main" val="482051275"/>
                    </a:ext>
                  </a:extLst>
                </a:gridCol>
                <a:gridCol w="1274165">
                  <a:extLst>
                    <a:ext uri="{9D8B030D-6E8A-4147-A177-3AD203B41FA5}">
                      <a16:colId xmlns:a16="http://schemas.microsoft.com/office/drawing/2014/main" val="609623629"/>
                    </a:ext>
                  </a:extLst>
                </a:gridCol>
                <a:gridCol w="1344952">
                  <a:extLst>
                    <a:ext uri="{9D8B030D-6E8A-4147-A177-3AD203B41FA5}">
                      <a16:colId xmlns:a16="http://schemas.microsoft.com/office/drawing/2014/main" val="1060255289"/>
                    </a:ext>
                  </a:extLst>
                </a:gridCol>
                <a:gridCol w="987144">
                  <a:extLst>
                    <a:ext uri="{9D8B030D-6E8A-4147-A177-3AD203B41FA5}">
                      <a16:colId xmlns:a16="http://schemas.microsoft.com/office/drawing/2014/main" val="1738512193"/>
                    </a:ext>
                  </a:extLst>
                </a:gridCol>
              </a:tblGrid>
              <a:tr h="327252">
                <a:tc>
                  <a:txBody>
                    <a:bodyPr/>
                    <a:lstStyle/>
                    <a:p>
                      <a:r>
                        <a:rPr lang="tr-TR" sz="1400" dirty="0">
                          <a:latin typeface="Times New Roman" panose="02020603050405020304" pitchFamily="18" charset="0"/>
                          <a:cs typeface="Times New Roman" panose="02020603050405020304" pitchFamily="18" charset="0"/>
                        </a:rPr>
                        <a:t>Bilim Dalı</a:t>
                      </a:r>
                    </a:p>
                  </a:txBody>
                  <a:tcPr/>
                </a:tc>
                <a:tc>
                  <a:txBody>
                    <a:bodyPr/>
                    <a:lstStyle/>
                    <a:p>
                      <a:pPr algn="ctr"/>
                      <a:r>
                        <a:rPr lang="tr-TR" sz="1400" dirty="0">
                          <a:latin typeface="Times New Roman" panose="02020603050405020304" pitchFamily="18" charset="0"/>
                          <a:cs typeface="Times New Roman" panose="02020603050405020304" pitchFamily="18" charset="0"/>
                        </a:rPr>
                        <a:t>Program</a:t>
                      </a:r>
                    </a:p>
                  </a:txBody>
                  <a:tcPr/>
                </a:tc>
                <a:tc>
                  <a:txBody>
                    <a:bodyPr/>
                    <a:lstStyle/>
                    <a:p>
                      <a:pPr algn="ctr"/>
                      <a:r>
                        <a:rPr lang="tr-TR" sz="1400" dirty="0">
                          <a:latin typeface="Times New Roman" panose="02020603050405020304" pitchFamily="18" charset="0"/>
                          <a:cs typeface="Times New Roman" panose="02020603050405020304" pitchFamily="18" charset="0"/>
                        </a:rPr>
                        <a:t>Kız Öğr.</a:t>
                      </a:r>
                    </a:p>
                  </a:txBody>
                  <a:tcPr/>
                </a:tc>
                <a:tc>
                  <a:txBody>
                    <a:bodyPr/>
                    <a:lstStyle/>
                    <a:p>
                      <a:pPr algn="ctr"/>
                      <a:r>
                        <a:rPr lang="tr-TR" sz="1400" dirty="0">
                          <a:latin typeface="Times New Roman" panose="02020603050405020304" pitchFamily="18" charset="0"/>
                          <a:cs typeface="Times New Roman" panose="02020603050405020304" pitchFamily="18" charset="0"/>
                        </a:rPr>
                        <a:t>Erkek Öğr.</a:t>
                      </a:r>
                    </a:p>
                  </a:txBody>
                  <a:tcPr/>
                </a:tc>
                <a:tc>
                  <a:txBody>
                    <a:bodyPr/>
                    <a:lstStyle/>
                    <a:p>
                      <a:pPr algn="ctr"/>
                      <a:r>
                        <a:rPr lang="tr-TR" sz="1400" dirty="0">
                          <a:latin typeface="Times New Roman" panose="02020603050405020304" pitchFamily="18" charset="0"/>
                          <a:cs typeface="Times New Roman" panose="02020603050405020304" pitchFamily="18" charset="0"/>
                        </a:rPr>
                        <a:t>Toplam</a:t>
                      </a:r>
                    </a:p>
                  </a:txBody>
                  <a:tcPr/>
                </a:tc>
                <a:extLst>
                  <a:ext uri="{0D108BD9-81ED-4DB2-BD59-A6C34878D82A}">
                    <a16:rowId xmlns:a16="http://schemas.microsoft.com/office/drawing/2014/main" val="3761882887"/>
                  </a:ext>
                </a:extLst>
              </a:tr>
              <a:tr h="457256">
                <a:tc>
                  <a:txBody>
                    <a:bodyPr/>
                    <a:lstStyle/>
                    <a:p>
                      <a:r>
                        <a:rPr lang="tr-TR" sz="1400" b="0" dirty="0">
                          <a:latin typeface="Times New Roman" panose="02020603050405020304" pitchFamily="18" charset="0"/>
                          <a:cs typeface="Times New Roman" panose="02020603050405020304" pitchFamily="18" charset="0"/>
                        </a:rPr>
                        <a:t>Temel İslam Bilimleri</a:t>
                      </a:r>
                    </a:p>
                  </a:txBody>
                  <a:tcPr/>
                </a:tc>
                <a:tc>
                  <a:txBody>
                    <a:bodyPr/>
                    <a:lstStyle/>
                    <a:p>
                      <a:pPr algn="ctr"/>
                      <a:r>
                        <a:rPr lang="tr-TR" sz="1400" b="0" dirty="0">
                          <a:latin typeface="Times New Roman" panose="02020603050405020304" pitchFamily="18" charset="0"/>
                          <a:cs typeface="Times New Roman" panose="02020603050405020304" pitchFamily="18" charset="0"/>
                        </a:rPr>
                        <a:t>Tezli YL</a:t>
                      </a:r>
                    </a:p>
                  </a:txBody>
                  <a:tcPr/>
                </a:tc>
                <a:tc>
                  <a:txBody>
                    <a:bodyPr/>
                    <a:lstStyle/>
                    <a:p>
                      <a:pPr algn="ctr"/>
                      <a:r>
                        <a:rPr lang="tr-TR" sz="1400" b="0" dirty="0">
                          <a:latin typeface="Times New Roman" panose="02020603050405020304" pitchFamily="18" charset="0"/>
                          <a:cs typeface="Times New Roman" panose="02020603050405020304" pitchFamily="18" charset="0"/>
                        </a:rPr>
                        <a:t>33</a:t>
                      </a:r>
                    </a:p>
                  </a:txBody>
                  <a:tcPr/>
                </a:tc>
                <a:tc>
                  <a:txBody>
                    <a:bodyPr/>
                    <a:lstStyle/>
                    <a:p>
                      <a:pPr algn="ctr"/>
                      <a:r>
                        <a:rPr lang="tr-TR" sz="1400" b="0" dirty="0">
                          <a:latin typeface="Times New Roman" panose="02020603050405020304" pitchFamily="18" charset="0"/>
                          <a:cs typeface="Times New Roman" panose="02020603050405020304" pitchFamily="18" charset="0"/>
                        </a:rPr>
                        <a:t>34</a:t>
                      </a:r>
                    </a:p>
                  </a:txBody>
                  <a:tcPr/>
                </a:tc>
                <a:tc>
                  <a:txBody>
                    <a:bodyPr/>
                    <a:lstStyle/>
                    <a:p>
                      <a:pPr algn="ctr"/>
                      <a:r>
                        <a:rPr lang="tr-TR" sz="1400" b="0" dirty="0">
                          <a:latin typeface="Times New Roman" panose="02020603050405020304" pitchFamily="18" charset="0"/>
                          <a:cs typeface="Times New Roman" panose="02020603050405020304" pitchFamily="18" charset="0"/>
                        </a:rPr>
                        <a:t>67</a:t>
                      </a:r>
                    </a:p>
                  </a:txBody>
                  <a:tcPr/>
                </a:tc>
                <a:extLst>
                  <a:ext uri="{0D108BD9-81ED-4DB2-BD59-A6C34878D82A}">
                    <a16:rowId xmlns:a16="http://schemas.microsoft.com/office/drawing/2014/main" val="2107902181"/>
                  </a:ext>
                </a:extLst>
              </a:tr>
              <a:tr h="457256">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tr-TR" sz="1400" b="0" dirty="0">
                          <a:latin typeface="Times New Roman" panose="02020603050405020304" pitchFamily="18" charset="0"/>
                          <a:cs typeface="Times New Roman" panose="02020603050405020304" pitchFamily="18" charset="0"/>
                        </a:rPr>
                        <a:t>Temel İslam Bilimleri</a:t>
                      </a:r>
                    </a:p>
                  </a:txBody>
                  <a:tcPr/>
                </a:tc>
                <a:tc>
                  <a:txBody>
                    <a:bodyPr/>
                    <a:lstStyle/>
                    <a:p>
                      <a:pPr algn="ctr"/>
                      <a:r>
                        <a:rPr lang="tr-TR" sz="1400" b="0" dirty="0">
                          <a:latin typeface="Times New Roman" panose="02020603050405020304" pitchFamily="18" charset="0"/>
                          <a:cs typeface="Times New Roman" panose="02020603050405020304" pitchFamily="18" charset="0"/>
                        </a:rPr>
                        <a:t>Tezsiz YL (İÖ)</a:t>
                      </a:r>
                    </a:p>
                  </a:txBody>
                  <a:tcPr/>
                </a:tc>
                <a:tc>
                  <a:txBody>
                    <a:bodyPr/>
                    <a:lstStyle/>
                    <a:p>
                      <a:pPr algn="ctr"/>
                      <a:r>
                        <a:rPr lang="tr-TR" sz="1400" b="0" dirty="0">
                          <a:latin typeface="Times New Roman" panose="02020603050405020304" pitchFamily="18" charset="0"/>
                          <a:cs typeface="Times New Roman" panose="02020603050405020304" pitchFamily="18" charset="0"/>
                        </a:rPr>
                        <a:t>-</a:t>
                      </a:r>
                    </a:p>
                  </a:txBody>
                  <a:tcPr/>
                </a:tc>
                <a:tc>
                  <a:txBody>
                    <a:bodyPr/>
                    <a:lstStyle/>
                    <a:p>
                      <a:pPr algn="ctr"/>
                      <a:r>
                        <a:rPr lang="tr-TR" sz="1400" b="0" dirty="0">
                          <a:latin typeface="Times New Roman" panose="02020603050405020304" pitchFamily="18" charset="0"/>
                          <a:cs typeface="Times New Roman" panose="02020603050405020304" pitchFamily="18" charset="0"/>
                        </a:rPr>
                        <a:t>-</a:t>
                      </a:r>
                    </a:p>
                  </a:txBody>
                  <a:tcPr/>
                </a:tc>
                <a:tc>
                  <a:txBody>
                    <a:bodyPr/>
                    <a:lstStyle/>
                    <a:p>
                      <a:pPr algn="ctr"/>
                      <a:r>
                        <a:rPr lang="tr-TR" sz="1400" b="0" dirty="0">
                          <a:latin typeface="Times New Roman" panose="02020603050405020304" pitchFamily="18" charset="0"/>
                          <a:cs typeface="Times New Roman" panose="02020603050405020304" pitchFamily="18" charset="0"/>
                        </a:rPr>
                        <a:t>-</a:t>
                      </a:r>
                    </a:p>
                  </a:txBody>
                  <a:tcPr/>
                </a:tc>
                <a:extLst>
                  <a:ext uri="{0D108BD9-81ED-4DB2-BD59-A6C34878D82A}">
                    <a16:rowId xmlns:a16="http://schemas.microsoft.com/office/drawing/2014/main" val="1702531893"/>
                  </a:ext>
                </a:extLst>
              </a:tr>
              <a:tr h="457256">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tr-TR" sz="1400" b="0" dirty="0">
                          <a:latin typeface="Times New Roman" panose="02020603050405020304" pitchFamily="18" charset="0"/>
                          <a:cs typeface="Times New Roman" panose="02020603050405020304" pitchFamily="18" charset="0"/>
                        </a:rPr>
                        <a:t>Temel İslam Bilimleri</a:t>
                      </a:r>
                    </a:p>
                  </a:txBody>
                  <a:tcPr/>
                </a:tc>
                <a:tc>
                  <a:txBody>
                    <a:bodyPr/>
                    <a:lstStyle/>
                    <a:p>
                      <a:pPr algn="ctr"/>
                      <a:r>
                        <a:rPr lang="tr-TR" sz="1400" b="0" dirty="0">
                          <a:latin typeface="Times New Roman" panose="02020603050405020304" pitchFamily="18" charset="0"/>
                          <a:cs typeface="Times New Roman" panose="02020603050405020304" pitchFamily="18" charset="0"/>
                        </a:rPr>
                        <a:t>Doktora</a:t>
                      </a:r>
                    </a:p>
                  </a:txBody>
                  <a:tcPr/>
                </a:tc>
                <a:tc>
                  <a:txBody>
                    <a:bodyPr/>
                    <a:lstStyle/>
                    <a:p>
                      <a:pPr algn="ctr"/>
                      <a:r>
                        <a:rPr lang="tr-TR" sz="1400" b="0" dirty="0">
                          <a:latin typeface="Times New Roman" panose="02020603050405020304" pitchFamily="18" charset="0"/>
                          <a:cs typeface="Times New Roman" panose="02020603050405020304" pitchFamily="18" charset="0"/>
                        </a:rPr>
                        <a:t>6</a:t>
                      </a:r>
                    </a:p>
                  </a:txBody>
                  <a:tcPr/>
                </a:tc>
                <a:tc>
                  <a:txBody>
                    <a:bodyPr/>
                    <a:lstStyle/>
                    <a:p>
                      <a:pPr algn="ctr"/>
                      <a:r>
                        <a:rPr lang="tr-TR" sz="1400" b="0" dirty="0">
                          <a:latin typeface="Times New Roman" panose="02020603050405020304" pitchFamily="18" charset="0"/>
                          <a:cs typeface="Times New Roman" panose="02020603050405020304" pitchFamily="18" charset="0"/>
                        </a:rPr>
                        <a:t>38</a:t>
                      </a:r>
                    </a:p>
                  </a:txBody>
                  <a:tcPr/>
                </a:tc>
                <a:tc>
                  <a:txBody>
                    <a:bodyPr/>
                    <a:lstStyle/>
                    <a:p>
                      <a:pPr algn="ctr"/>
                      <a:r>
                        <a:rPr lang="tr-TR" sz="1400" b="0" dirty="0">
                          <a:latin typeface="Times New Roman" panose="02020603050405020304" pitchFamily="18" charset="0"/>
                          <a:cs typeface="Times New Roman" panose="02020603050405020304" pitchFamily="18" charset="0"/>
                        </a:rPr>
                        <a:t>44</a:t>
                      </a:r>
                    </a:p>
                  </a:txBody>
                  <a:tcPr/>
                </a:tc>
                <a:extLst>
                  <a:ext uri="{0D108BD9-81ED-4DB2-BD59-A6C34878D82A}">
                    <a16:rowId xmlns:a16="http://schemas.microsoft.com/office/drawing/2014/main" val="949394785"/>
                  </a:ext>
                </a:extLst>
              </a:tr>
              <a:tr h="457256">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tr-TR" sz="1400" b="0" dirty="0">
                          <a:latin typeface="Times New Roman" panose="02020603050405020304" pitchFamily="18" charset="0"/>
                          <a:cs typeface="Times New Roman" panose="02020603050405020304" pitchFamily="18" charset="0"/>
                        </a:rPr>
                        <a:t>Arap Dili ve Belagatı</a:t>
                      </a:r>
                    </a:p>
                  </a:txBody>
                  <a:tcPr/>
                </a:tc>
                <a:tc>
                  <a:txBody>
                    <a:bodyPr/>
                    <a:lstStyle/>
                    <a:p>
                      <a:pPr algn="ctr"/>
                      <a:r>
                        <a:rPr lang="tr-TR" sz="1400" b="0" dirty="0">
                          <a:latin typeface="Times New Roman" panose="02020603050405020304" pitchFamily="18" charset="0"/>
                          <a:cs typeface="Times New Roman" panose="02020603050405020304" pitchFamily="18" charset="0"/>
                        </a:rPr>
                        <a:t>Tezli YL</a:t>
                      </a:r>
                    </a:p>
                  </a:txBody>
                  <a:tcPr/>
                </a:tc>
                <a:tc>
                  <a:txBody>
                    <a:bodyPr/>
                    <a:lstStyle/>
                    <a:p>
                      <a:pPr algn="ctr"/>
                      <a:r>
                        <a:rPr lang="tr-TR" sz="1400" b="0" dirty="0">
                          <a:latin typeface="Times New Roman" panose="02020603050405020304" pitchFamily="18" charset="0"/>
                          <a:cs typeface="Times New Roman" panose="02020603050405020304" pitchFamily="18" charset="0"/>
                        </a:rPr>
                        <a:t>1</a:t>
                      </a:r>
                    </a:p>
                  </a:txBody>
                  <a:tcPr/>
                </a:tc>
                <a:tc>
                  <a:txBody>
                    <a:bodyPr/>
                    <a:lstStyle/>
                    <a:p>
                      <a:pPr algn="ctr"/>
                      <a:r>
                        <a:rPr lang="tr-TR" sz="1400" b="0" dirty="0">
                          <a:latin typeface="Times New Roman" panose="02020603050405020304" pitchFamily="18" charset="0"/>
                          <a:cs typeface="Times New Roman" panose="02020603050405020304" pitchFamily="18" charset="0"/>
                        </a:rPr>
                        <a:t>3</a:t>
                      </a:r>
                    </a:p>
                  </a:txBody>
                  <a:tcPr/>
                </a:tc>
                <a:tc>
                  <a:txBody>
                    <a:bodyPr/>
                    <a:lstStyle/>
                    <a:p>
                      <a:pPr algn="ctr"/>
                      <a:r>
                        <a:rPr lang="tr-TR" sz="1400" b="0" dirty="0">
                          <a:latin typeface="Times New Roman" panose="02020603050405020304" pitchFamily="18" charset="0"/>
                          <a:cs typeface="Times New Roman" panose="02020603050405020304" pitchFamily="18" charset="0"/>
                        </a:rPr>
                        <a:t>4</a:t>
                      </a:r>
                    </a:p>
                  </a:txBody>
                  <a:tcPr/>
                </a:tc>
                <a:extLst>
                  <a:ext uri="{0D108BD9-81ED-4DB2-BD59-A6C34878D82A}">
                    <a16:rowId xmlns:a16="http://schemas.microsoft.com/office/drawing/2014/main" val="2659331843"/>
                  </a:ext>
                </a:extLst>
              </a:tr>
              <a:tr h="327252">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tr-TR" sz="1400" b="0" dirty="0">
                          <a:latin typeface="Times New Roman" panose="02020603050405020304" pitchFamily="18" charset="0"/>
                          <a:cs typeface="Times New Roman" panose="02020603050405020304" pitchFamily="18" charset="0"/>
                        </a:rPr>
                        <a:t>Hadis</a:t>
                      </a:r>
                    </a:p>
                  </a:txBody>
                  <a:tcPr/>
                </a:tc>
                <a:tc>
                  <a:txBody>
                    <a:bodyPr/>
                    <a:lstStyle/>
                    <a:p>
                      <a:pPr algn="ctr"/>
                      <a:r>
                        <a:rPr lang="tr-TR" sz="1400" b="0" dirty="0">
                          <a:latin typeface="Times New Roman" panose="02020603050405020304" pitchFamily="18" charset="0"/>
                          <a:cs typeface="Times New Roman" panose="02020603050405020304" pitchFamily="18" charset="0"/>
                        </a:rPr>
                        <a:t>Tezli YL</a:t>
                      </a:r>
                    </a:p>
                  </a:txBody>
                  <a:tcPr/>
                </a:tc>
                <a:tc>
                  <a:txBody>
                    <a:bodyPr/>
                    <a:lstStyle/>
                    <a:p>
                      <a:pPr algn="ctr"/>
                      <a:r>
                        <a:rPr lang="tr-TR" sz="1400" b="0" dirty="0">
                          <a:latin typeface="Times New Roman" panose="02020603050405020304" pitchFamily="18" charset="0"/>
                          <a:cs typeface="Times New Roman" panose="02020603050405020304" pitchFamily="18" charset="0"/>
                        </a:rPr>
                        <a:t>4</a:t>
                      </a:r>
                    </a:p>
                  </a:txBody>
                  <a:tcPr/>
                </a:tc>
                <a:tc>
                  <a:txBody>
                    <a:bodyPr/>
                    <a:lstStyle/>
                    <a:p>
                      <a:pPr algn="ctr"/>
                      <a:r>
                        <a:rPr lang="tr-TR" sz="1400" b="0" dirty="0">
                          <a:latin typeface="Times New Roman" panose="02020603050405020304" pitchFamily="18" charset="0"/>
                          <a:cs typeface="Times New Roman" panose="02020603050405020304" pitchFamily="18" charset="0"/>
                        </a:rPr>
                        <a:t>7</a:t>
                      </a:r>
                    </a:p>
                  </a:txBody>
                  <a:tcPr/>
                </a:tc>
                <a:tc>
                  <a:txBody>
                    <a:bodyPr/>
                    <a:lstStyle/>
                    <a:p>
                      <a:pPr algn="ctr"/>
                      <a:r>
                        <a:rPr lang="tr-TR" sz="1400" b="0" dirty="0">
                          <a:latin typeface="Times New Roman" panose="02020603050405020304" pitchFamily="18" charset="0"/>
                          <a:cs typeface="Times New Roman" panose="02020603050405020304" pitchFamily="18" charset="0"/>
                        </a:rPr>
                        <a:t>11</a:t>
                      </a:r>
                    </a:p>
                  </a:txBody>
                  <a:tcPr/>
                </a:tc>
                <a:extLst>
                  <a:ext uri="{0D108BD9-81ED-4DB2-BD59-A6C34878D82A}">
                    <a16:rowId xmlns:a16="http://schemas.microsoft.com/office/drawing/2014/main" val="433788832"/>
                  </a:ext>
                </a:extLst>
              </a:tr>
              <a:tr h="327252">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tr-TR" sz="1400" b="0" dirty="0">
                          <a:latin typeface="Times New Roman" panose="02020603050405020304" pitchFamily="18" charset="0"/>
                          <a:cs typeface="Times New Roman" panose="02020603050405020304" pitchFamily="18" charset="0"/>
                        </a:rPr>
                        <a:t>İslam Hukuku</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tr-TR" sz="14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Tezli YL</a:t>
                      </a:r>
                    </a:p>
                  </a:txBody>
                  <a:tcPr/>
                </a:tc>
                <a:tc>
                  <a:txBody>
                    <a:bodyPr/>
                    <a:lstStyle/>
                    <a:p>
                      <a:pPr algn="ctr"/>
                      <a:r>
                        <a:rPr lang="tr-TR" sz="1400" b="0" dirty="0">
                          <a:latin typeface="Times New Roman" panose="02020603050405020304" pitchFamily="18" charset="0"/>
                          <a:cs typeface="Times New Roman" panose="02020603050405020304" pitchFamily="18" charset="0"/>
                        </a:rPr>
                        <a:t>2</a:t>
                      </a:r>
                    </a:p>
                  </a:txBody>
                  <a:tcPr/>
                </a:tc>
                <a:tc>
                  <a:txBody>
                    <a:bodyPr/>
                    <a:lstStyle/>
                    <a:p>
                      <a:pPr algn="ctr"/>
                      <a:r>
                        <a:rPr lang="tr-TR" sz="1400" b="0" dirty="0">
                          <a:latin typeface="Times New Roman" panose="02020603050405020304" pitchFamily="18" charset="0"/>
                          <a:cs typeface="Times New Roman" panose="02020603050405020304" pitchFamily="18" charset="0"/>
                        </a:rPr>
                        <a:t>8</a:t>
                      </a:r>
                    </a:p>
                  </a:txBody>
                  <a:tcPr/>
                </a:tc>
                <a:tc>
                  <a:txBody>
                    <a:bodyPr/>
                    <a:lstStyle/>
                    <a:p>
                      <a:pPr algn="ctr"/>
                      <a:r>
                        <a:rPr lang="tr-TR" sz="1400" b="0" dirty="0">
                          <a:latin typeface="Times New Roman" panose="02020603050405020304" pitchFamily="18" charset="0"/>
                          <a:cs typeface="Times New Roman" panose="02020603050405020304" pitchFamily="18" charset="0"/>
                        </a:rPr>
                        <a:t>10</a:t>
                      </a:r>
                    </a:p>
                  </a:txBody>
                  <a:tcPr/>
                </a:tc>
                <a:extLst>
                  <a:ext uri="{0D108BD9-81ED-4DB2-BD59-A6C34878D82A}">
                    <a16:rowId xmlns:a16="http://schemas.microsoft.com/office/drawing/2014/main" val="24355184"/>
                  </a:ext>
                </a:extLst>
              </a:tr>
              <a:tr h="327252">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tr-TR" sz="1400" b="0" dirty="0">
                          <a:latin typeface="Times New Roman" panose="02020603050405020304" pitchFamily="18" charset="0"/>
                          <a:cs typeface="Times New Roman" panose="02020603050405020304" pitchFamily="18" charset="0"/>
                        </a:rPr>
                        <a:t>Kelam</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tr-TR" sz="14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Tezli YL</a:t>
                      </a:r>
                    </a:p>
                  </a:txBody>
                  <a:tcPr/>
                </a:tc>
                <a:tc>
                  <a:txBody>
                    <a:bodyPr/>
                    <a:lstStyle/>
                    <a:p>
                      <a:pPr algn="ctr"/>
                      <a:r>
                        <a:rPr lang="tr-TR" sz="1400" b="0" dirty="0">
                          <a:latin typeface="Times New Roman" panose="02020603050405020304" pitchFamily="18" charset="0"/>
                          <a:cs typeface="Times New Roman" panose="02020603050405020304" pitchFamily="18" charset="0"/>
                        </a:rPr>
                        <a:t>5</a:t>
                      </a:r>
                    </a:p>
                  </a:txBody>
                  <a:tcPr/>
                </a:tc>
                <a:tc>
                  <a:txBody>
                    <a:bodyPr/>
                    <a:lstStyle/>
                    <a:p>
                      <a:pPr algn="ctr"/>
                      <a:r>
                        <a:rPr lang="tr-TR" sz="1400" b="0" dirty="0">
                          <a:latin typeface="Times New Roman" panose="02020603050405020304" pitchFamily="18" charset="0"/>
                          <a:cs typeface="Times New Roman" panose="02020603050405020304" pitchFamily="18" charset="0"/>
                        </a:rPr>
                        <a:t>6</a:t>
                      </a:r>
                    </a:p>
                  </a:txBody>
                  <a:tcPr/>
                </a:tc>
                <a:tc>
                  <a:txBody>
                    <a:bodyPr/>
                    <a:lstStyle/>
                    <a:p>
                      <a:pPr algn="ctr"/>
                      <a:r>
                        <a:rPr lang="tr-TR" sz="1400" b="0" dirty="0">
                          <a:latin typeface="Times New Roman" panose="02020603050405020304" pitchFamily="18" charset="0"/>
                          <a:cs typeface="Times New Roman" panose="02020603050405020304" pitchFamily="18" charset="0"/>
                        </a:rPr>
                        <a:t>11</a:t>
                      </a:r>
                    </a:p>
                  </a:txBody>
                  <a:tcPr/>
                </a:tc>
                <a:extLst>
                  <a:ext uri="{0D108BD9-81ED-4DB2-BD59-A6C34878D82A}">
                    <a16:rowId xmlns:a16="http://schemas.microsoft.com/office/drawing/2014/main" val="958826164"/>
                  </a:ext>
                </a:extLst>
              </a:tr>
              <a:tr h="327252">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tr-TR" sz="1400" b="0" dirty="0">
                          <a:latin typeface="Times New Roman" panose="02020603050405020304" pitchFamily="18" charset="0"/>
                          <a:cs typeface="Times New Roman" panose="02020603050405020304" pitchFamily="18" charset="0"/>
                        </a:rPr>
                        <a:t>Tefsir</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tr-TR" sz="14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Tezli YL</a:t>
                      </a:r>
                    </a:p>
                  </a:txBody>
                  <a:tcPr/>
                </a:tc>
                <a:tc>
                  <a:txBody>
                    <a:bodyPr/>
                    <a:lstStyle/>
                    <a:p>
                      <a:pPr algn="ctr"/>
                      <a:r>
                        <a:rPr lang="tr-TR" sz="1400" b="0" dirty="0">
                          <a:latin typeface="Times New Roman" panose="02020603050405020304" pitchFamily="18" charset="0"/>
                          <a:cs typeface="Times New Roman" panose="02020603050405020304" pitchFamily="18" charset="0"/>
                        </a:rPr>
                        <a:t>7</a:t>
                      </a:r>
                    </a:p>
                  </a:txBody>
                  <a:tcPr/>
                </a:tc>
                <a:tc>
                  <a:txBody>
                    <a:bodyPr/>
                    <a:lstStyle/>
                    <a:p>
                      <a:pPr algn="ctr"/>
                      <a:r>
                        <a:rPr lang="tr-TR" sz="1400" b="0" dirty="0">
                          <a:latin typeface="Times New Roman" panose="02020603050405020304" pitchFamily="18" charset="0"/>
                          <a:cs typeface="Times New Roman" panose="02020603050405020304" pitchFamily="18" charset="0"/>
                        </a:rPr>
                        <a:t>5</a:t>
                      </a:r>
                    </a:p>
                  </a:txBody>
                  <a:tcPr/>
                </a:tc>
                <a:tc>
                  <a:txBody>
                    <a:bodyPr/>
                    <a:lstStyle/>
                    <a:p>
                      <a:pPr algn="ctr"/>
                      <a:r>
                        <a:rPr lang="tr-TR" sz="1400" b="0" dirty="0">
                          <a:latin typeface="Times New Roman" panose="02020603050405020304" pitchFamily="18" charset="0"/>
                          <a:cs typeface="Times New Roman" panose="02020603050405020304" pitchFamily="18" charset="0"/>
                        </a:rPr>
                        <a:t>12</a:t>
                      </a:r>
                    </a:p>
                  </a:txBody>
                  <a:tcPr/>
                </a:tc>
                <a:extLst>
                  <a:ext uri="{0D108BD9-81ED-4DB2-BD59-A6C34878D82A}">
                    <a16:rowId xmlns:a16="http://schemas.microsoft.com/office/drawing/2014/main" val="2103622631"/>
                  </a:ext>
                </a:extLst>
              </a:tr>
              <a:tr h="327252">
                <a:tc>
                  <a:txBody>
                    <a:bodyPr/>
                    <a:lstStyle/>
                    <a:p>
                      <a:r>
                        <a:rPr lang="tr-TR" sz="1400" b="1" dirty="0">
                          <a:latin typeface="Times New Roman" panose="02020603050405020304" pitchFamily="18" charset="0"/>
                          <a:cs typeface="Times New Roman" panose="02020603050405020304" pitchFamily="18" charset="0"/>
                        </a:rPr>
                        <a:t>Toplam</a:t>
                      </a:r>
                    </a:p>
                  </a:txBody>
                  <a:tcPr/>
                </a:tc>
                <a:tc>
                  <a:txBody>
                    <a:bodyPr/>
                    <a:lstStyle/>
                    <a:p>
                      <a:pPr algn="ctr"/>
                      <a:endParaRPr lang="tr-TR" sz="1400" b="1" dirty="0">
                        <a:latin typeface="Times New Roman" panose="02020603050405020304" pitchFamily="18" charset="0"/>
                        <a:cs typeface="Times New Roman" panose="02020603050405020304" pitchFamily="18" charset="0"/>
                      </a:endParaRPr>
                    </a:p>
                  </a:txBody>
                  <a:tcPr/>
                </a:tc>
                <a:tc>
                  <a:txBody>
                    <a:bodyPr/>
                    <a:lstStyle/>
                    <a:p>
                      <a:pPr algn="ctr"/>
                      <a:endParaRPr lang="tr-TR" sz="1400" b="1" dirty="0">
                        <a:latin typeface="Times New Roman" panose="02020603050405020304" pitchFamily="18" charset="0"/>
                        <a:cs typeface="Times New Roman" panose="02020603050405020304" pitchFamily="18" charset="0"/>
                      </a:endParaRPr>
                    </a:p>
                  </a:txBody>
                  <a:tcPr/>
                </a:tc>
                <a:tc>
                  <a:txBody>
                    <a:bodyPr/>
                    <a:lstStyle/>
                    <a:p>
                      <a:pPr algn="ctr"/>
                      <a:endParaRPr lang="tr-TR" sz="1400" b="1" dirty="0">
                        <a:latin typeface="Times New Roman" panose="02020603050405020304" pitchFamily="18" charset="0"/>
                        <a:cs typeface="Times New Roman" panose="02020603050405020304" pitchFamily="18" charset="0"/>
                      </a:endParaRPr>
                    </a:p>
                  </a:txBody>
                  <a:tcPr/>
                </a:tc>
                <a:tc>
                  <a:txBody>
                    <a:bodyPr/>
                    <a:lstStyle/>
                    <a:p>
                      <a:pPr algn="ctr"/>
                      <a:r>
                        <a:rPr lang="tr-TR" sz="1400" b="1" dirty="0">
                          <a:latin typeface="Times New Roman" panose="02020603050405020304" pitchFamily="18" charset="0"/>
                          <a:cs typeface="Times New Roman" panose="02020603050405020304" pitchFamily="18" charset="0"/>
                        </a:rPr>
                        <a:t>159</a:t>
                      </a:r>
                    </a:p>
                  </a:txBody>
                  <a:tcPr/>
                </a:tc>
                <a:extLst>
                  <a:ext uri="{0D108BD9-81ED-4DB2-BD59-A6C34878D82A}">
                    <a16:rowId xmlns:a16="http://schemas.microsoft.com/office/drawing/2014/main" val="3287837471"/>
                  </a:ext>
                </a:extLst>
              </a:tr>
            </a:tbl>
          </a:graphicData>
        </a:graphic>
      </p:graphicFrame>
    </p:spTree>
    <p:extLst>
      <p:ext uri="{BB962C8B-B14F-4D97-AF65-F5344CB8AC3E}">
        <p14:creationId xmlns:p14="http://schemas.microsoft.com/office/powerpoint/2010/main" val="10090384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6">
                                            <p:graphicEl>
                                              <a:chart seriesIdx="-3" categoryIdx="-3" bldStep="gridLegend"/>
                                            </p:graphicEl>
                                          </p:spTgt>
                                        </p:tgtEl>
                                        <p:attrNameLst>
                                          <p:attrName>style.visibility</p:attrName>
                                        </p:attrNameLst>
                                      </p:cBhvr>
                                      <p:to>
                                        <p:strVal val="visible"/>
                                      </p:to>
                                    </p:set>
                                    <p:animEffect transition="in" filter="fade">
                                      <p:cBhvr>
                                        <p:cTn id="7" dur="500"/>
                                        <p:tgtEl>
                                          <p:spTgt spid="26">
                                            <p:graphicEl>
                                              <a:chart seriesIdx="-3" categoryIdx="-3" bldStep="gridLegend"/>
                                            </p:graphicEl>
                                          </p:spTgt>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26">
                                            <p:graphicEl>
                                              <a:chart seriesIdx="-4" categoryIdx="0" bldStep="category"/>
                                            </p:graphicEl>
                                          </p:spTgt>
                                        </p:tgtEl>
                                        <p:attrNameLst>
                                          <p:attrName>style.visibility</p:attrName>
                                        </p:attrNameLst>
                                      </p:cBhvr>
                                      <p:to>
                                        <p:strVal val="visible"/>
                                      </p:to>
                                    </p:set>
                                    <p:animEffect transition="in" filter="fade">
                                      <p:cBhvr>
                                        <p:cTn id="11" dur="500"/>
                                        <p:tgtEl>
                                          <p:spTgt spid="26">
                                            <p:graphicEl>
                                              <a:chart seriesIdx="-4" categoryIdx="0" bldStep="category"/>
                                            </p:graphicEl>
                                          </p:spTgt>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26">
                                            <p:graphicEl>
                                              <a:chart seriesIdx="-4" categoryIdx="1" bldStep="category"/>
                                            </p:graphicEl>
                                          </p:spTgt>
                                        </p:tgtEl>
                                        <p:attrNameLst>
                                          <p:attrName>style.visibility</p:attrName>
                                        </p:attrNameLst>
                                      </p:cBhvr>
                                      <p:to>
                                        <p:strVal val="visible"/>
                                      </p:to>
                                    </p:set>
                                    <p:animEffect transition="in" filter="fade">
                                      <p:cBhvr>
                                        <p:cTn id="15" dur="500"/>
                                        <p:tgtEl>
                                          <p:spTgt spid="26">
                                            <p:graphicEl>
                                              <a:chart seriesIdx="-4" categoryIdx="1" bldStep="category"/>
                                            </p:graphicEl>
                                          </p:spTgt>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26">
                                            <p:graphicEl>
                                              <a:chart seriesIdx="-4" categoryIdx="2" bldStep="category"/>
                                            </p:graphicEl>
                                          </p:spTgt>
                                        </p:tgtEl>
                                        <p:attrNameLst>
                                          <p:attrName>style.visibility</p:attrName>
                                        </p:attrNameLst>
                                      </p:cBhvr>
                                      <p:to>
                                        <p:strVal val="visible"/>
                                      </p:to>
                                    </p:set>
                                    <p:animEffect transition="in" filter="fade">
                                      <p:cBhvr>
                                        <p:cTn id="19" dur="500"/>
                                        <p:tgtEl>
                                          <p:spTgt spid="26">
                                            <p:graphicEl>
                                              <a:chart seriesIdx="-4" categoryIdx="2" bldStep="category"/>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26" grpId="0" uiExpand="1">
        <p:bldSub>
          <a:bldChart bld="category"/>
        </p:bldSub>
      </p:bldGraphic>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02E5DD-F7D2-C6CE-8446-A9E6CB69F2B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A4C08A9-E97C-89C6-99F9-BC7D57A0FDE7}"/>
              </a:ext>
            </a:extLst>
          </p:cNvPr>
          <p:cNvSpPr>
            <a:spLocks noGrp="1"/>
          </p:cNvSpPr>
          <p:nvPr>
            <p:ph type="title"/>
          </p:nvPr>
        </p:nvSpPr>
        <p:spPr>
          <a:xfrm>
            <a:off x="1527858" y="365126"/>
            <a:ext cx="8174942" cy="931240"/>
          </a:xfrm>
        </p:spPr>
        <p:txBody>
          <a:bodyPr>
            <a:normAutofit/>
          </a:bodyPr>
          <a:lstStyle/>
          <a:p>
            <a:r>
              <a:rPr lang="tr-TR" sz="2400" dirty="0"/>
              <a:t>TÜRK DİLİ ve EDEBİYATI ANA BİLİM DALI</a:t>
            </a:r>
          </a:p>
        </p:txBody>
      </p:sp>
      <p:graphicFrame>
        <p:nvGraphicFramePr>
          <p:cNvPr id="26" name="Content Placeholder 14">
            <a:extLst>
              <a:ext uri="{FF2B5EF4-FFF2-40B4-BE49-F238E27FC236}">
                <a16:creationId xmlns:a16="http://schemas.microsoft.com/office/drawing/2014/main" id="{87439540-5814-FEE1-9E88-E49F69AE1F25}"/>
              </a:ext>
            </a:extLst>
          </p:cNvPr>
          <p:cNvGraphicFramePr>
            <a:graphicFrameLocks/>
          </p:cNvGraphicFramePr>
          <p:nvPr>
            <p:extLst>
              <p:ext uri="{D42A27DB-BD31-4B8C-83A1-F6EECF244321}">
                <p14:modId xmlns:p14="http://schemas.microsoft.com/office/powerpoint/2010/main" val="3102594093"/>
              </p:ext>
            </p:extLst>
          </p:nvPr>
        </p:nvGraphicFramePr>
        <p:xfrm>
          <a:off x="8101764" y="1707089"/>
          <a:ext cx="3448664" cy="2932213"/>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6" name="İçerik Yer Tutucusu 5">
            <a:extLst>
              <a:ext uri="{FF2B5EF4-FFF2-40B4-BE49-F238E27FC236}">
                <a16:creationId xmlns:a16="http://schemas.microsoft.com/office/drawing/2014/main" id="{F7D25C3C-7C40-1082-9D1C-085B4E5A5464}"/>
              </a:ext>
            </a:extLst>
          </p:cNvPr>
          <p:cNvGraphicFramePr>
            <a:graphicFrameLocks noGrp="1"/>
          </p:cNvGraphicFramePr>
          <p:nvPr>
            <p:ph idx="1"/>
            <p:extLst>
              <p:ext uri="{D42A27DB-BD31-4B8C-83A1-F6EECF244321}">
                <p14:modId xmlns:p14="http://schemas.microsoft.com/office/powerpoint/2010/main" val="2568013685"/>
              </p:ext>
            </p:extLst>
          </p:nvPr>
        </p:nvGraphicFramePr>
        <p:xfrm>
          <a:off x="817418" y="2025116"/>
          <a:ext cx="6557960" cy="2296160"/>
        </p:xfrm>
        <a:graphic>
          <a:graphicData uri="http://schemas.openxmlformats.org/drawingml/2006/table">
            <a:tbl>
              <a:tblPr firstRow="1" bandRow="1">
                <a:tableStyleId>{3B4B98B0-60AC-42C2-AFA5-B58CD77FA1E5}</a:tableStyleId>
              </a:tblPr>
              <a:tblGrid>
                <a:gridCol w="1617133">
                  <a:extLst>
                    <a:ext uri="{9D8B030D-6E8A-4147-A177-3AD203B41FA5}">
                      <a16:colId xmlns:a16="http://schemas.microsoft.com/office/drawing/2014/main" val="1917796829"/>
                    </a:ext>
                  </a:extLst>
                </a:gridCol>
                <a:gridCol w="1490134">
                  <a:extLst>
                    <a:ext uri="{9D8B030D-6E8A-4147-A177-3AD203B41FA5}">
                      <a16:colId xmlns:a16="http://schemas.microsoft.com/office/drawing/2014/main" val="482051275"/>
                    </a:ext>
                  </a:extLst>
                </a:gridCol>
                <a:gridCol w="1219200">
                  <a:extLst>
                    <a:ext uri="{9D8B030D-6E8A-4147-A177-3AD203B41FA5}">
                      <a16:colId xmlns:a16="http://schemas.microsoft.com/office/drawing/2014/main" val="609623629"/>
                    </a:ext>
                  </a:extLst>
                </a:gridCol>
                <a:gridCol w="1286933">
                  <a:extLst>
                    <a:ext uri="{9D8B030D-6E8A-4147-A177-3AD203B41FA5}">
                      <a16:colId xmlns:a16="http://schemas.microsoft.com/office/drawing/2014/main" val="1060255289"/>
                    </a:ext>
                  </a:extLst>
                </a:gridCol>
                <a:gridCol w="944560">
                  <a:extLst>
                    <a:ext uri="{9D8B030D-6E8A-4147-A177-3AD203B41FA5}">
                      <a16:colId xmlns:a16="http://schemas.microsoft.com/office/drawing/2014/main" val="1738512193"/>
                    </a:ext>
                  </a:extLst>
                </a:gridCol>
              </a:tblGrid>
              <a:tr h="370840">
                <a:tc>
                  <a:txBody>
                    <a:bodyPr/>
                    <a:lstStyle/>
                    <a:p>
                      <a:r>
                        <a:rPr lang="tr-TR" sz="1400" dirty="0">
                          <a:latin typeface="Times New Roman" panose="02020603050405020304" pitchFamily="18" charset="0"/>
                          <a:cs typeface="Times New Roman" panose="02020603050405020304" pitchFamily="18" charset="0"/>
                        </a:rPr>
                        <a:t>Bilim Dalı</a:t>
                      </a:r>
                    </a:p>
                  </a:txBody>
                  <a:tcPr/>
                </a:tc>
                <a:tc>
                  <a:txBody>
                    <a:bodyPr/>
                    <a:lstStyle/>
                    <a:p>
                      <a:pPr algn="ctr"/>
                      <a:r>
                        <a:rPr lang="tr-TR" sz="1400" dirty="0">
                          <a:latin typeface="Times New Roman" panose="02020603050405020304" pitchFamily="18" charset="0"/>
                          <a:cs typeface="Times New Roman" panose="02020603050405020304" pitchFamily="18" charset="0"/>
                        </a:rPr>
                        <a:t>Program</a:t>
                      </a:r>
                    </a:p>
                  </a:txBody>
                  <a:tcPr/>
                </a:tc>
                <a:tc>
                  <a:txBody>
                    <a:bodyPr/>
                    <a:lstStyle/>
                    <a:p>
                      <a:pPr algn="ctr"/>
                      <a:r>
                        <a:rPr lang="tr-TR" sz="1400" dirty="0">
                          <a:latin typeface="Times New Roman" panose="02020603050405020304" pitchFamily="18" charset="0"/>
                          <a:cs typeface="Times New Roman" panose="02020603050405020304" pitchFamily="18" charset="0"/>
                        </a:rPr>
                        <a:t>Kız Öğr.</a:t>
                      </a:r>
                    </a:p>
                  </a:txBody>
                  <a:tcPr/>
                </a:tc>
                <a:tc>
                  <a:txBody>
                    <a:bodyPr/>
                    <a:lstStyle/>
                    <a:p>
                      <a:pPr algn="ctr"/>
                      <a:r>
                        <a:rPr lang="tr-TR" sz="1400" dirty="0">
                          <a:latin typeface="Times New Roman" panose="02020603050405020304" pitchFamily="18" charset="0"/>
                          <a:cs typeface="Times New Roman" panose="02020603050405020304" pitchFamily="18" charset="0"/>
                        </a:rPr>
                        <a:t>Erkek Öğr.</a:t>
                      </a:r>
                    </a:p>
                  </a:txBody>
                  <a:tcPr/>
                </a:tc>
                <a:tc>
                  <a:txBody>
                    <a:bodyPr/>
                    <a:lstStyle/>
                    <a:p>
                      <a:pPr algn="ctr"/>
                      <a:r>
                        <a:rPr lang="tr-TR" sz="1400" dirty="0">
                          <a:latin typeface="Times New Roman" panose="02020603050405020304" pitchFamily="18" charset="0"/>
                          <a:cs typeface="Times New Roman" panose="02020603050405020304" pitchFamily="18" charset="0"/>
                        </a:rPr>
                        <a:t>Toplam</a:t>
                      </a:r>
                    </a:p>
                  </a:txBody>
                  <a:tcPr/>
                </a:tc>
                <a:extLst>
                  <a:ext uri="{0D108BD9-81ED-4DB2-BD59-A6C34878D82A}">
                    <a16:rowId xmlns:a16="http://schemas.microsoft.com/office/drawing/2014/main" val="3761882887"/>
                  </a:ext>
                </a:extLst>
              </a:tr>
              <a:tr h="370840">
                <a:tc>
                  <a:txBody>
                    <a:bodyPr/>
                    <a:lstStyle/>
                    <a:p>
                      <a:r>
                        <a:rPr lang="tr-TR" sz="1400" b="0" dirty="0">
                          <a:latin typeface="Times New Roman" panose="02020603050405020304" pitchFamily="18" charset="0"/>
                          <a:cs typeface="Times New Roman" panose="02020603050405020304" pitchFamily="18" charset="0"/>
                        </a:rPr>
                        <a:t>Türk Dili ve Edebiyatı</a:t>
                      </a:r>
                    </a:p>
                  </a:txBody>
                  <a:tcPr/>
                </a:tc>
                <a:tc>
                  <a:txBody>
                    <a:bodyPr/>
                    <a:lstStyle/>
                    <a:p>
                      <a:pPr algn="ctr"/>
                      <a:r>
                        <a:rPr lang="tr-TR" sz="1400" b="0" dirty="0">
                          <a:latin typeface="Times New Roman" panose="02020603050405020304" pitchFamily="18" charset="0"/>
                          <a:cs typeface="Times New Roman" panose="02020603050405020304" pitchFamily="18" charset="0"/>
                        </a:rPr>
                        <a:t>Tezli YL</a:t>
                      </a:r>
                    </a:p>
                  </a:txBody>
                  <a:tcPr/>
                </a:tc>
                <a:tc>
                  <a:txBody>
                    <a:bodyPr/>
                    <a:lstStyle/>
                    <a:p>
                      <a:pPr algn="ctr"/>
                      <a:r>
                        <a:rPr lang="tr-TR" sz="1400" b="0" dirty="0">
                          <a:latin typeface="Times New Roman" panose="02020603050405020304" pitchFamily="18" charset="0"/>
                          <a:cs typeface="Times New Roman" panose="02020603050405020304" pitchFamily="18" charset="0"/>
                        </a:rPr>
                        <a:t>51</a:t>
                      </a:r>
                    </a:p>
                  </a:txBody>
                  <a:tcPr/>
                </a:tc>
                <a:tc>
                  <a:txBody>
                    <a:bodyPr/>
                    <a:lstStyle/>
                    <a:p>
                      <a:pPr algn="ctr"/>
                      <a:r>
                        <a:rPr lang="tr-TR" sz="1400" b="0" dirty="0">
                          <a:latin typeface="Times New Roman" panose="02020603050405020304" pitchFamily="18" charset="0"/>
                          <a:cs typeface="Times New Roman" panose="02020603050405020304" pitchFamily="18" charset="0"/>
                        </a:rPr>
                        <a:t>23</a:t>
                      </a:r>
                    </a:p>
                  </a:txBody>
                  <a:tcPr/>
                </a:tc>
                <a:tc>
                  <a:txBody>
                    <a:bodyPr/>
                    <a:lstStyle/>
                    <a:p>
                      <a:pPr algn="ctr"/>
                      <a:r>
                        <a:rPr lang="tr-TR" sz="1400" b="0" dirty="0">
                          <a:latin typeface="Times New Roman" panose="02020603050405020304" pitchFamily="18" charset="0"/>
                          <a:cs typeface="Times New Roman" panose="02020603050405020304" pitchFamily="18" charset="0"/>
                        </a:rPr>
                        <a:t>74</a:t>
                      </a:r>
                    </a:p>
                  </a:txBody>
                  <a:tcPr/>
                </a:tc>
                <a:extLst>
                  <a:ext uri="{0D108BD9-81ED-4DB2-BD59-A6C34878D82A}">
                    <a16:rowId xmlns:a16="http://schemas.microsoft.com/office/drawing/2014/main" val="2107902181"/>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tr-TR" sz="1400" b="0" dirty="0">
                          <a:latin typeface="Times New Roman" panose="02020603050405020304" pitchFamily="18" charset="0"/>
                          <a:cs typeface="Times New Roman" panose="02020603050405020304" pitchFamily="18" charset="0"/>
                        </a:rPr>
                        <a:t>Türk Dili ve Edebiyatı</a:t>
                      </a:r>
                    </a:p>
                  </a:txBody>
                  <a:tcPr/>
                </a:tc>
                <a:tc>
                  <a:txBody>
                    <a:bodyPr/>
                    <a:lstStyle/>
                    <a:p>
                      <a:pPr algn="ctr"/>
                      <a:r>
                        <a:rPr lang="tr-TR" sz="1400" b="0" dirty="0">
                          <a:latin typeface="Times New Roman" panose="02020603050405020304" pitchFamily="18" charset="0"/>
                          <a:cs typeface="Times New Roman" panose="02020603050405020304" pitchFamily="18" charset="0"/>
                        </a:rPr>
                        <a:t>Tezli YL (İÖ)</a:t>
                      </a:r>
                    </a:p>
                  </a:txBody>
                  <a:tcPr/>
                </a:tc>
                <a:tc>
                  <a:txBody>
                    <a:bodyPr/>
                    <a:lstStyle/>
                    <a:p>
                      <a:pPr algn="ctr"/>
                      <a:r>
                        <a:rPr lang="tr-TR" sz="1400" b="0" dirty="0">
                          <a:latin typeface="Times New Roman" panose="02020603050405020304" pitchFamily="18" charset="0"/>
                          <a:cs typeface="Times New Roman" panose="02020603050405020304" pitchFamily="18" charset="0"/>
                        </a:rPr>
                        <a:t>-</a:t>
                      </a:r>
                    </a:p>
                  </a:txBody>
                  <a:tcPr/>
                </a:tc>
                <a:tc>
                  <a:txBody>
                    <a:bodyPr/>
                    <a:lstStyle/>
                    <a:p>
                      <a:pPr algn="ctr"/>
                      <a:r>
                        <a:rPr lang="tr-TR" sz="1400" b="0" dirty="0">
                          <a:latin typeface="Times New Roman" panose="02020603050405020304" pitchFamily="18" charset="0"/>
                          <a:cs typeface="Times New Roman" panose="02020603050405020304" pitchFamily="18" charset="0"/>
                        </a:rPr>
                        <a:t>2</a:t>
                      </a:r>
                    </a:p>
                  </a:txBody>
                  <a:tcPr/>
                </a:tc>
                <a:tc>
                  <a:txBody>
                    <a:bodyPr/>
                    <a:lstStyle/>
                    <a:p>
                      <a:pPr algn="ctr"/>
                      <a:r>
                        <a:rPr lang="tr-TR" sz="1400" b="0" dirty="0">
                          <a:latin typeface="Times New Roman" panose="02020603050405020304" pitchFamily="18" charset="0"/>
                          <a:cs typeface="Times New Roman" panose="02020603050405020304" pitchFamily="18" charset="0"/>
                        </a:rPr>
                        <a:t>2</a:t>
                      </a:r>
                    </a:p>
                  </a:txBody>
                  <a:tcPr/>
                </a:tc>
                <a:extLst>
                  <a:ext uri="{0D108BD9-81ED-4DB2-BD59-A6C34878D82A}">
                    <a16:rowId xmlns:a16="http://schemas.microsoft.com/office/drawing/2014/main" val="1702531893"/>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tr-TR" sz="1400" b="0" dirty="0">
                          <a:latin typeface="Times New Roman" panose="02020603050405020304" pitchFamily="18" charset="0"/>
                          <a:cs typeface="Times New Roman" panose="02020603050405020304" pitchFamily="18" charset="0"/>
                        </a:rPr>
                        <a:t>Türk Dili ve Edebiyatı</a:t>
                      </a:r>
                    </a:p>
                  </a:txBody>
                  <a:tcPr/>
                </a:tc>
                <a:tc>
                  <a:txBody>
                    <a:bodyPr/>
                    <a:lstStyle/>
                    <a:p>
                      <a:pPr algn="ctr"/>
                      <a:r>
                        <a:rPr lang="tr-TR" sz="1400" b="0" dirty="0">
                          <a:latin typeface="Times New Roman" panose="02020603050405020304" pitchFamily="18" charset="0"/>
                          <a:cs typeface="Times New Roman" panose="02020603050405020304" pitchFamily="18" charset="0"/>
                        </a:rPr>
                        <a:t>Tezli YL (İÖ)</a:t>
                      </a:r>
                    </a:p>
                  </a:txBody>
                  <a:tcPr/>
                </a:tc>
                <a:tc>
                  <a:txBody>
                    <a:bodyPr/>
                    <a:lstStyle/>
                    <a:p>
                      <a:pPr algn="ctr"/>
                      <a:r>
                        <a:rPr lang="tr-TR" sz="1400" b="0" dirty="0">
                          <a:latin typeface="Times New Roman" panose="02020603050405020304" pitchFamily="18" charset="0"/>
                          <a:cs typeface="Times New Roman" panose="02020603050405020304" pitchFamily="18" charset="0"/>
                        </a:rPr>
                        <a:t>-</a:t>
                      </a:r>
                    </a:p>
                  </a:txBody>
                  <a:tcPr/>
                </a:tc>
                <a:tc>
                  <a:txBody>
                    <a:bodyPr/>
                    <a:lstStyle/>
                    <a:p>
                      <a:pPr algn="ctr"/>
                      <a:r>
                        <a:rPr lang="tr-TR" sz="1400" b="0" dirty="0">
                          <a:latin typeface="Times New Roman" panose="02020603050405020304" pitchFamily="18" charset="0"/>
                          <a:cs typeface="Times New Roman" panose="02020603050405020304" pitchFamily="18" charset="0"/>
                        </a:rPr>
                        <a:t>-</a:t>
                      </a:r>
                    </a:p>
                  </a:txBody>
                  <a:tcPr/>
                </a:tc>
                <a:tc>
                  <a:txBody>
                    <a:bodyPr/>
                    <a:lstStyle/>
                    <a:p>
                      <a:pPr algn="ctr"/>
                      <a:r>
                        <a:rPr lang="tr-TR" sz="1400" b="0" dirty="0">
                          <a:latin typeface="Times New Roman" panose="02020603050405020304" pitchFamily="18" charset="0"/>
                          <a:cs typeface="Times New Roman" panose="02020603050405020304" pitchFamily="18" charset="0"/>
                        </a:rPr>
                        <a:t>-</a:t>
                      </a:r>
                    </a:p>
                  </a:txBody>
                  <a:tcPr/>
                </a:tc>
                <a:extLst>
                  <a:ext uri="{0D108BD9-81ED-4DB2-BD59-A6C34878D82A}">
                    <a16:rowId xmlns:a16="http://schemas.microsoft.com/office/drawing/2014/main" val="67392173"/>
                  </a:ext>
                </a:extLst>
              </a:tr>
              <a:tr h="370840">
                <a:tc>
                  <a:txBody>
                    <a:bodyPr/>
                    <a:lstStyle/>
                    <a:p>
                      <a:r>
                        <a:rPr lang="tr-TR" sz="1400" b="1" dirty="0">
                          <a:latin typeface="Times New Roman" panose="02020603050405020304" pitchFamily="18" charset="0"/>
                          <a:cs typeface="Times New Roman" panose="02020603050405020304" pitchFamily="18" charset="0"/>
                        </a:rPr>
                        <a:t>Toplam</a:t>
                      </a:r>
                    </a:p>
                  </a:txBody>
                  <a:tcPr/>
                </a:tc>
                <a:tc>
                  <a:txBody>
                    <a:bodyPr/>
                    <a:lstStyle/>
                    <a:p>
                      <a:pPr algn="ctr"/>
                      <a:endParaRPr lang="tr-TR" sz="1400" b="1" dirty="0">
                        <a:latin typeface="Times New Roman" panose="02020603050405020304" pitchFamily="18" charset="0"/>
                        <a:cs typeface="Times New Roman" panose="02020603050405020304" pitchFamily="18" charset="0"/>
                      </a:endParaRPr>
                    </a:p>
                  </a:txBody>
                  <a:tcPr/>
                </a:tc>
                <a:tc>
                  <a:txBody>
                    <a:bodyPr/>
                    <a:lstStyle/>
                    <a:p>
                      <a:pPr algn="ctr"/>
                      <a:endParaRPr lang="tr-TR" sz="1400" b="1" dirty="0">
                        <a:latin typeface="Times New Roman" panose="02020603050405020304" pitchFamily="18" charset="0"/>
                        <a:cs typeface="Times New Roman" panose="02020603050405020304" pitchFamily="18" charset="0"/>
                      </a:endParaRPr>
                    </a:p>
                  </a:txBody>
                  <a:tcPr/>
                </a:tc>
                <a:tc>
                  <a:txBody>
                    <a:bodyPr/>
                    <a:lstStyle/>
                    <a:p>
                      <a:pPr algn="ctr"/>
                      <a:endParaRPr lang="tr-TR" sz="1400" b="1" dirty="0">
                        <a:latin typeface="Times New Roman" panose="02020603050405020304" pitchFamily="18" charset="0"/>
                        <a:cs typeface="Times New Roman" panose="02020603050405020304" pitchFamily="18" charset="0"/>
                      </a:endParaRPr>
                    </a:p>
                  </a:txBody>
                  <a:tcPr/>
                </a:tc>
                <a:tc>
                  <a:txBody>
                    <a:bodyPr/>
                    <a:lstStyle/>
                    <a:p>
                      <a:pPr algn="ctr"/>
                      <a:r>
                        <a:rPr lang="tr-TR" sz="1400" b="1" dirty="0">
                          <a:latin typeface="Times New Roman" panose="02020603050405020304" pitchFamily="18" charset="0"/>
                          <a:cs typeface="Times New Roman" panose="02020603050405020304" pitchFamily="18" charset="0"/>
                        </a:rPr>
                        <a:t>76</a:t>
                      </a:r>
                    </a:p>
                  </a:txBody>
                  <a:tcPr/>
                </a:tc>
                <a:extLst>
                  <a:ext uri="{0D108BD9-81ED-4DB2-BD59-A6C34878D82A}">
                    <a16:rowId xmlns:a16="http://schemas.microsoft.com/office/drawing/2014/main" val="3287837471"/>
                  </a:ext>
                </a:extLst>
              </a:tr>
            </a:tbl>
          </a:graphicData>
        </a:graphic>
      </p:graphicFrame>
    </p:spTree>
    <p:extLst>
      <p:ext uri="{BB962C8B-B14F-4D97-AF65-F5344CB8AC3E}">
        <p14:creationId xmlns:p14="http://schemas.microsoft.com/office/powerpoint/2010/main" val="37054728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6">
                                            <p:graphicEl>
                                              <a:chart seriesIdx="-3" categoryIdx="-3" bldStep="gridLegend"/>
                                            </p:graphicEl>
                                          </p:spTgt>
                                        </p:tgtEl>
                                        <p:attrNameLst>
                                          <p:attrName>style.visibility</p:attrName>
                                        </p:attrNameLst>
                                      </p:cBhvr>
                                      <p:to>
                                        <p:strVal val="visible"/>
                                      </p:to>
                                    </p:set>
                                    <p:animEffect transition="in" filter="fade">
                                      <p:cBhvr>
                                        <p:cTn id="7" dur="500"/>
                                        <p:tgtEl>
                                          <p:spTgt spid="26">
                                            <p:graphicEl>
                                              <a:chart seriesIdx="-3" categoryIdx="-3" bldStep="gridLegend"/>
                                            </p:graphicEl>
                                          </p:spTgt>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26">
                                            <p:graphicEl>
                                              <a:chart seriesIdx="-4" categoryIdx="0" bldStep="category"/>
                                            </p:graphicEl>
                                          </p:spTgt>
                                        </p:tgtEl>
                                        <p:attrNameLst>
                                          <p:attrName>style.visibility</p:attrName>
                                        </p:attrNameLst>
                                      </p:cBhvr>
                                      <p:to>
                                        <p:strVal val="visible"/>
                                      </p:to>
                                    </p:set>
                                    <p:animEffect transition="in" filter="fade">
                                      <p:cBhvr>
                                        <p:cTn id="11" dur="500"/>
                                        <p:tgtEl>
                                          <p:spTgt spid="26">
                                            <p:graphicEl>
                                              <a:chart seriesIdx="-4" categoryIdx="0" bldStep="category"/>
                                            </p:graphicEl>
                                          </p:spTgt>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26">
                                            <p:graphicEl>
                                              <a:chart seriesIdx="-4" categoryIdx="1" bldStep="category"/>
                                            </p:graphicEl>
                                          </p:spTgt>
                                        </p:tgtEl>
                                        <p:attrNameLst>
                                          <p:attrName>style.visibility</p:attrName>
                                        </p:attrNameLst>
                                      </p:cBhvr>
                                      <p:to>
                                        <p:strVal val="visible"/>
                                      </p:to>
                                    </p:set>
                                    <p:animEffect transition="in" filter="fade">
                                      <p:cBhvr>
                                        <p:cTn id="15" dur="500"/>
                                        <p:tgtEl>
                                          <p:spTgt spid="26">
                                            <p:graphicEl>
                                              <a:chart seriesIdx="-4" categoryIdx="1" bldStep="category"/>
                                            </p:graphicEl>
                                          </p:spTgt>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26">
                                            <p:graphicEl>
                                              <a:chart seriesIdx="-4" categoryIdx="2" bldStep="category"/>
                                            </p:graphicEl>
                                          </p:spTgt>
                                        </p:tgtEl>
                                        <p:attrNameLst>
                                          <p:attrName>style.visibility</p:attrName>
                                        </p:attrNameLst>
                                      </p:cBhvr>
                                      <p:to>
                                        <p:strVal val="visible"/>
                                      </p:to>
                                    </p:set>
                                    <p:animEffect transition="in" filter="fade">
                                      <p:cBhvr>
                                        <p:cTn id="19" dur="500"/>
                                        <p:tgtEl>
                                          <p:spTgt spid="26">
                                            <p:graphicEl>
                                              <a:chart seriesIdx="-4" categoryIdx="2" bldStep="category"/>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26" grpId="0" uiExpand="1">
        <p:bldSub>
          <a:bldChart bld="category"/>
        </p:bldSub>
      </p:bldGraphic>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299787-1A31-B39B-8EC5-25F2C7B407C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BAD7911-C08A-4DB3-1538-3672CB9269AF}"/>
              </a:ext>
            </a:extLst>
          </p:cNvPr>
          <p:cNvSpPr>
            <a:spLocks noGrp="1"/>
          </p:cNvSpPr>
          <p:nvPr>
            <p:ph type="title"/>
          </p:nvPr>
        </p:nvSpPr>
        <p:spPr>
          <a:xfrm>
            <a:off x="1527858" y="365126"/>
            <a:ext cx="8174942" cy="931240"/>
          </a:xfrm>
        </p:spPr>
        <p:txBody>
          <a:bodyPr>
            <a:normAutofit/>
          </a:bodyPr>
          <a:lstStyle/>
          <a:p>
            <a:r>
              <a:rPr lang="tr-TR" sz="2400" dirty="0"/>
              <a:t>TÜRKÇE ve SOSYAL BİLGİLER EĞİTİMİ ANA BİLİM DALI</a:t>
            </a:r>
          </a:p>
        </p:txBody>
      </p:sp>
      <p:graphicFrame>
        <p:nvGraphicFramePr>
          <p:cNvPr id="26" name="Content Placeholder 14">
            <a:extLst>
              <a:ext uri="{FF2B5EF4-FFF2-40B4-BE49-F238E27FC236}">
                <a16:creationId xmlns:a16="http://schemas.microsoft.com/office/drawing/2014/main" id="{5648DCE7-8FAF-2CAA-53E5-6491067A0B84}"/>
              </a:ext>
            </a:extLst>
          </p:cNvPr>
          <p:cNvGraphicFramePr>
            <a:graphicFrameLocks/>
          </p:cNvGraphicFramePr>
          <p:nvPr>
            <p:extLst>
              <p:ext uri="{D42A27DB-BD31-4B8C-83A1-F6EECF244321}">
                <p14:modId xmlns:p14="http://schemas.microsoft.com/office/powerpoint/2010/main" val="471687304"/>
              </p:ext>
            </p:extLst>
          </p:nvPr>
        </p:nvGraphicFramePr>
        <p:xfrm>
          <a:off x="8148657" y="1800798"/>
          <a:ext cx="3448664" cy="2932213"/>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6" name="İçerik Yer Tutucusu 5">
            <a:extLst>
              <a:ext uri="{FF2B5EF4-FFF2-40B4-BE49-F238E27FC236}">
                <a16:creationId xmlns:a16="http://schemas.microsoft.com/office/drawing/2014/main" id="{F2A6ED2B-6EBC-6F04-23E0-77B9A5AA5266}"/>
              </a:ext>
            </a:extLst>
          </p:cNvPr>
          <p:cNvGraphicFramePr>
            <a:graphicFrameLocks noGrp="1"/>
          </p:cNvGraphicFramePr>
          <p:nvPr>
            <p:ph idx="1"/>
            <p:extLst>
              <p:ext uri="{D42A27DB-BD31-4B8C-83A1-F6EECF244321}">
                <p14:modId xmlns:p14="http://schemas.microsoft.com/office/powerpoint/2010/main" val="851572687"/>
              </p:ext>
            </p:extLst>
          </p:nvPr>
        </p:nvGraphicFramePr>
        <p:xfrm>
          <a:off x="817418" y="2080725"/>
          <a:ext cx="6557960" cy="2372360"/>
        </p:xfrm>
        <a:graphic>
          <a:graphicData uri="http://schemas.openxmlformats.org/drawingml/2006/table">
            <a:tbl>
              <a:tblPr firstRow="1" bandRow="1">
                <a:tableStyleId>{3B4B98B0-60AC-42C2-AFA5-B58CD77FA1E5}</a:tableStyleId>
              </a:tblPr>
              <a:tblGrid>
                <a:gridCol w="1617133">
                  <a:extLst>
                    <a:ext uri="{9D8B030D-6E8A-4147-A177-3AD203B41FA5}">
                      <a16:colId xmlns:a16="http://schemas.microsoft.com/office/drawing/2014/main" val="1917796829"/>
                    </a:ext>
                  </a:extLst>
                </a:gridCol>
                <a:gridCol w="1490134">
                  <a:extLst>
                    <a:ext uri="{9D8B030D-6E8A-4147-A177-3AD203B41FA5}">
                      <a16:colId xmlns:a16="http://schemas.microsoft.com/office/drawing/2014/main" val="482051275"/>
                    </a:ext>
                  </a:extLst>
                </a:gridCol>
                <a:gridCol w="1219200">
                  <a:extLst>
                    <a:ext uri="{9D8B030D-6E8A-4147-A177-3AD203B41FA5}">
                      <a16:colId xmlns:a16="http://schemas.microsoft.com/office/drawing/2014/main" val="609623629"/>
                    </a:ext>
                  </a:extLst>
                </a:gridCol>
                <a:gridCol w="1286933">
                  <a:extLst>
                    <a:ext uri="{9D8B030D-6E8A-4147-A177-3AD203B41FA5}">
                      <a16:colId xmlns:a16="http://schemas.microsoft.com/office/drawing/2014/main" val="1060255289"/>
                    </a:ext>
                  </a:extLst>
                </a:gridCol>
                <a:gridCol w="944560">
                  <a:extLst>
                    <a:ext uri="{9D8B030D-6E8A-4147-A177-3AD203B41FA5}">
                      <a16:colId xmlns:a16="http://schemas.microsoft.com/office/drawing/2014/main" val="1738512193"/>
                    </a:ext>
                  </a:extLst>
                </a:gridCol>
              </a:tblGrid>
              <a:tr h="370840">
                <a:tc>
                  <a:txBody>
                    <a:bodyPr/>
                    <a:lstStyle/>
                    <a:p>
                      <a:r>
                        <a:rPr lang="tr-TR" sz="1400" dirty="0">
                          <a:latin typeface="Times New Roman" panose="02020603050405020304" pitchFamily="18" charset="0"/>
                          <a:cs typeface="Times New Roman" panose="02020603050405020304" pitchFamily="18" charset="0"/>
                        </a:rPr>
                        <a:t>Bilim Dalı</a:t>
                      </a:r>
                    </a:p>
                  </a:txBody>
                  <a:tcPr/>
                </a:tc>
                <a:tc>
                  <a:txBody>
                    <a:bodyPr/>
                    <a:lstStyle/>
                    <a:p>
                      <a:pPr algn="ctr"/>
                      <a:r>
                        <a:rPr lang="tr-TR" sz="1400" dirty="0">
                          <a:latin typeface="Times New Roman" panose="02020603050405020304" pitchFamily="18" charset="0"/>
                          <a:cs typeface="Times New Roman" panose="02020603050405020304" pitchFamily="18" charset="0"/>
                        </a:rPr>
                        <a:t>Program</a:t>
                      </a:r>
                    </a:p>
                  </a:txBody>
                  <a:tcPr/>
                </a:tc>
                <a:tc>
                  <a:txBody>
                    <a:bodyPr/>
                    <a:lstStyle/>
                    <a:p>
                      <a:pPr algn="ctr"/>
                      <a:r>
                        <a:rPr lang="tr-TR" sz="1400" dirty="0">
                          <a:latin typeface="Times New Roman" panose="02020603050405020304" pitchFamily="18" charset="0"/>
                          <a:cs typeface="Times New Roman" panose="02020603050405020304" pitchFamily="18" charset="0"/>
                        </a:rPr>
                        <a:t>Kız Öğr.</a:t>
                      </a:r>
                    </a:p>
                  </a:txBody>
                  <a:tcPr/>
                </a:tc>
                <a:tc>
                  <a:txBody>
                    <a:bodyPr/>
                    <a:lstStyle/>
                    <a:p>
                      <a:pPr algn="ctr"/>
                      <a:r>
                        <a:rPr lang="tr-TR" sz="1400" dirty="0">
                          <a:latin typeface="Times New Roman" panose="02020603050405020304" pitchFamily="18" charset="0"/>
                          <a:cs typeface="Times New Roman" panose="02020603050405020304" pitchFamily="18" charset="0"/>
                        </a:rPr>
                        <a:t>Erkek Öğr.</a:t>
                      </a:r>
                    </a:p>
                  </a:txBody>
                  <a:tcPr/>
                </a:tc>
                <a:tc>
                  <a:txBody>
                    <a:bodyPr/>
                    <a:lstStyle/>
                    <a:p>
                      <a:pPr algn="ctr"/>
                      <a:r>
                        <a:rPr lang="tr-TR" sz="1400" dirty="0">
                          <a:latin typeface="Times New Roman" panose="02020603050405020304" pitchFamily="18" charset="0"/>
                          <a:cs typeface="Times New Roman" panose="02020603050405020304" pitchFamily="18" charset="0"/>
                        </a:rPr>
                        <a:t>Toplam</a:t>
                      </a:r>
                    </a:p>
                  </a:txBody>
                  <a:tcPr/>
                </a:tc>
                <a:extLst>
                  <a:ext uri="{0D108BD9-81ED-4DB2-BD59-A6C34878D82A}">
                    <a16:rowId xmlns:a16="http://schemas.microsoft.com/office/drawing/2014/main" val="3761882887"/>
                  </a:ext>
                </a:extLst>
              </a:tr>
              <a:tr h="370840">
                <a:tc>
                  <a:txBody>
                    <a:bodyPr/>
                    <a:lstStyle/>
                    <a:p>
                      <a:r>
                        <a:rPr lang="tr-TR" sz="1400" b="0" dirty="0">
                          <a:latin typeface="Times New Roman" panose="02020603050405020304" pitchFamily="18" charset="0"/>
                          <a:cs typeface="Times New Roman" panose="02020603050405020304" pitchFamily="18" charset="0"/>
                        </a:rPr>
                        <a:t>Türkçe Eğitimi</a:t>
                      </a:r>
                    </a:p>
                  </a:txBody>
                  <a:tcPr/>
                </a:tc>
                <a:tc>
                  <a:txBody>
                    <a:bodyPr/>
                    <a:lstStyle/>
                    <a:p>
                      <a:pPr algn="ctr"/>
                      <a:r>
                        <a:rPr lang="tr-TR" sz="1400" b="0" dirty="0">
                          <a:latin typeface="Times New Roman" panose="02020603050405020304" pitchFamily="18" charset="0"/>
                          <a:cs typeface="Times New Roman" panose="02020603050405020304" pitchFamily="18" charset="0"/>
                        </a:rPr>
                        <a:t>Tezli YL</a:t>
                      </a:r>
                    </a:p>
                  </a:txBody>
                  <a:tcPr/>
                </a:tc>
                <a:tc>
                  <a:txBody>
                    <a:bodyPr/>
                    <a:lstStyle/>
                    <a:p>
                      <a:pPr algn="ctr"/>
                      <a:r>
                        <a:rPr lang="tr-TR" sz="1400" b="0" dirty="0">
                          <a:latin typeface="Times New Roman" panose="02020603050405020304" pitchFamily="18" charset="0"/>
                          <a:cs typeface="Times New Roman" panose="02020603050405020304" pitchFamily="18" charset="0"/>
                        </a:rPr>
                        <a:t>16</a:t>
                      </a:r>
                    </a:p>
                  </a:txBody>
                  <a:tcPr/>
                </a:tc>
                <a:tc>
                  <a:txBody>
                    <a:bodyPr/>
                    <a:lstStyle/>
                    <a:p>
                      <a:pPr algn="ctr"/>
                      <a:r>
                        <a:rPr lang="tr-TR" sz="1400" b="0" dirty="0">
                          <a:latin typeface="Times New Roman" panose="02020603050405020304" pitchFamily="18" charset="0"/>
                          <a:cs typeface="Times New Roman" panose="02020603050405020304" pitchFamily="18" charset="0"/>
                        </a:rPr>
                        <a:t>8</a:t>
                      </a:r>
                    </a:p>
                  </a:txBody>
                  <a:tcPr/>
                </a:tc>
                <a:tc>
                  <a:txBody>
                    <a:bodyPr/>
                    <a:lstStyle/>
                    <a:p>
                      <a:pPr algn="ctr"/>
                      <a:r>
                        <a:rPr lang="tr-TR" sz="1400" b="0" dirty="0">
                          <a:latin typeface="Times New Roman" panose="02020603050405020304" pitchFamily="18" charset="0"/>
                          <a:cs typeface="Times New Roman" panose="02020603050405020304" pitchFamily="18" charset="0"/>
                        </a:rPr>
                        <a:t>24</a:t>
                      </a:r>
                    </a:p>
                  </a:txBody>
                  <a:tcPr/>
                </a:tc>
                <a:extLst>
                  <a:ext uri="{0D108BD9-81ED-4DB2-BD59-A6C34878D82A}">
                    <a16:rowId xmlns:a16="http://schemas.microsoft.com/office/drawing/2014/main" val="2107902181"/>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tr-TR" sz="1400" b="0" dirty="0">
                          <a:latin typeface="Times New Roman" panose="02020603050405020304" pitchFamily="18" charset="0"/>
                          <a:cs typeface="Times New Roman" panose="02020603050405020304" pitchFamily="18" charset="0"/>
                        </a:rPr>
                        <a:t>Türkçe Eğitimi</a:t>
                      </a:r>
                    </a:p>
                  </a:txBody>
                  <a:tcPr/>
                </a:tc>
                <a:tc>
                  <a:txBody>
                    <a:bodyPr/>
                    <a:lstStyle/>
                    <a:p>
                      <a:pPr algn="ctr"/>
                      <a:r>
                        <a:rPr lang="tr-TR" sz="1400" b="0" dirty="0">
                          <a:latin typeface="Times New Roman" panose="02020603050405020304" pitchFamily="18" charset="0"/>
                          <a:cs typeface="Times New Roman" panose="02020603050405020304" pitchFamily="18" charset="0"/>
                        </a:rPr>
                        <a:t>Tezli YL (İÖ)</a:t>
                      </a:r>
                    </a:p>
                  </a:txBody>
                  <a:tcPr/>
                </a:tc>
                <a:tc>
                  <a:txBody>
                    <a:bodyPr/>
                    <a:lstStyle/>
                    <a:p>
                      <a:pPr algn="ctr"/>
                      <a:r>
                        <a:rPr lang="tr-TR" sz="1400" b="0" dirty="0">
                          <a:latin typeface="Times New Roman" panose="02020603050405020304" pitchFamily="18" charset="0"/>
                          <a:cs typeface="Times New Roman" panose="02020603050405020304" pitchFamily="18" charset="0"/>
                        </a:rPr>
                        <a:t>2</a:t>
                      </a:r>
                    </a:p>
                  </a:txBody>
                  <a:tcPr/>
                </a:tc>
                <a:tc>
                  <a:txBody>
                    <a:bodyPr/>
                    <a:lstStyle/>
                    <a:p>
                      <a:pPr algn="ctr"/>
                      <a:r>
                        <a:rPr lang="tr-TR" sz="1400" b="0" dirty="0">
                          <a:latin typeface="Times New Roman" panose="02020603050405020304" pitchFamily="18" charset="0"/>
                          <a:cs typeface="Times New Roman" panose="02020603050405020304" pitchFamily="18" charset="0"/>
                        </a:rPr>
                        <a:t>3</a:t>
                      </a:r>
                    </a:p>
                  </a:txBody>
                  <a:tcPr/>
                </a:tc>
                <a:tc>
                  <a:txBody>
                    <a:bodyPr/>
                    <a:lstStyle/>
                    <a:p>
                      <a:pPr algn="ctr"/>
                      <a:r>
                        <a:rPr lang="tr-TR" sz="1400" b="0" dirty="0">
                          <a:latin typeface="Times New Roman" panose="02020603050405020304" pitchFamily="18" charset="0"/>
                          <a:cs typeface="Times New Roman" panose="02020603050405020304" pitchFamily="18" charset="0"/>
                        </a:rPr>
                        <a:t>5</a:t>
                      </a:r>
                    </a:p>
                  </a:txBody>
                  <a:tcPr/>
                </a:tc>
                <a:extLst>
                  <a:ext uri="{0D108BD9-81ED-4DB2-BD59-A6C34878D82A}">
                    <a16:rowId xmlns:a16="http://schemas.microsoft.com/office/drawing/2014/main" val="1702531893"/>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tr-TR" sz="1400" b="0" dirty="0">
                          <a:latin typeface="Times New Roman" panose="02020603050405020304" pitchFamily="18" charset="0"/>
                          <a:cs typeface="Times New Roman" panose="02020603050405020304" pitchFamily="18" charset="0"/>
                        </a:rPr>
                        <a:t>Türkçe Eğitimi</a:t>
                      </a:r>
                    </a:p>
                  </a:txBody>
                  <a:tcPr/>
                </a:tc>
                <a:tc>
                  <a:txBody>
                    <a:bodyPr/>
                    <a:lstStyle/>
                    <a:p>
                      <a:pPr algn="ctr"/>
                      <a:r>
                        <a:rPr lang="tr-TR" sz="1400" b="0" dirty="0">
                          <a:latin typeface="Times New Roman" panose="02020603050405020304" pitchFamily="18" charset="0"/>
                          <a:cs typeface="Times New Roman" panose="02020603050405020304" pitchFamily="18" charset="0"/>
                        </a:rPr>
                        <a:t>Doktora</a:t>
                      </a:r>
                    </a:p>
                  </a:txBody>
                  <a:tcPr/>
                </a:tc>
                <a:tc>
                  <a:txBody>
                    <a:bodyPr/>
                    <a:lstStyle/>
                    <a:p>
                      <a:pPr algn="ctr"/>
                      <a:r>
                        <a:rPr lang="tr-TR" sz="1400" b="0" dirty="0">
                          <a:latin typeface="Times New Roman" panose="02020603050405020304" pitchFamily="18" charset="0"/>
                          <a:cs typeface="Times New Roman" panose="02020603050405020304" pitchFamily="18" charset="0"/>
                        </a:rPr>
                        <a:t>2</a:t>
                      </a:r>
                    </a:p>
                  </a:txBody>
                  <a:tcPr/>
                </a:tc>
                <a:tc>
                  <a:txBody>
                    <a:bodyPr/>
                    <a:lstStyle/>
                    <a:p>
                      <a:pPr algn="ctr"/>
                      <a:r>
                        <a:rPr lang="tr-TR" sz="1400" b="0" dirty="0">
                          <a:latin typeface="Times New Roman" panose="02020603050405020304" pitchFamily="18" charset="0"/>
                          <a:cs typeface="Times New Roman" panose="02020603050405020304" pitchFamily="18" charset="0"/>
                        </a:rPr>
                        <a:t>4</a:t>
                      </a:r>
                    </a:p>
                  </a:txBody>
                  <a:tcPr/>
                </a:tc>
                <a:tc>
                  <a:txBody>
                    <a:bodyPr/>
                    <a:lstStyle/>
                    <a:p>
                      <a:pPr algn="ctr"/>
                      <a:r>
                        <a:rPr lang="tr-TR" sz="1400" b="0" dirty="0">
                          <a:latin typeface="Times New Roman" panose="02020603050405020304" pitchFamily="18" charset="0"/>
                          <a:cs typeface="Times New Roman" panose="02020603050405020304" pitchFamily="18" charset="0"/>
                        </a:rPr>
                        <a:t>6</a:t>
                      </a:r>
                    </a:p>
                  </a:txBody>
                  <a:tcPr/>
                </a:tc>
                <a:extLst>
                  <a:ext uri="{0D108BD9-81ED-4DB2-BD59-A6C34878D82A}">
                    <a16:rowId xmlns:a16="http://schemas.microsoft.com/office/drawing/2014/main" val="821803049"/>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tr-TR" sz="1400" b="0" dirty="0">
                          <a:latin typeface="Times New Roman" panose="02020603050405020304" pitchFamily="18" charset="0"/>
                          <a:cs typeface="Times New Roman" panose="02020603050405020304" pitchFamily="18" charset="0"/>
                        </a:rPr>
                        <a:t>Sosyal Bilgiler Eğitimi</a:t>
                      </a:r>
                    </a:p>
                  </a:txBody>
                  <a:tcPr/>
                </a:tc>
                <a:tc>
                  <a:txBody>
                    <a:bodyPr/>
                    <a:lstStyle/>
                    <a:p>
                      <a:pPr algn="ctr"/>
                      <a:r>
                        <a:rPr lang="tr-TR" sz="1400" b="0" dirty="0">
                          <a:latin typeface="Times New Roman" panose="02020603050405020304" pitchFamily="18" charset="0"/>
                          <a:cs typeface="Times New Roman" panose="02020603050405020304" pitchFamily="18" charset="0"/>
                        </a:rPr>
                        <a:t>Tezli YL</a:t>
                      </a:r>
                    </a:p>
                  </a:txBody>
                  <a:tcPr/>
                </a:tc>
                <a:tc>
                  <a:txBody>
                    <a:bodyPr/>
                    <a:lstStyle/>
                    <a:p>
                      <a:pPr algn="ctr"/>
                      <a:r>
                        <a:rPr lang="tr-TR" sz="1400" b="0" dirty="0">
                          <a:latin typeface="Times New Roman" panose="02020603050405020304" pitchFamily="18" charset="0"/>
                          <a:cs typeface="Times New Roman" panose="02020603050405020304" pitchFamily="18" charset="0"/>
                        </a:rPr>
                        <a:t>13</a:t>
                      </a:r>
                    </a:p>
                  </a:txBody>
                  <a:tcPr/>
                </a:tc>
                <a:tc>
                  <a:txBody>
                    <a:bodyPr/>
                    <a:lstStyle/>
                    <a:p>
                      <a:pPr algn="ctr"/>
                      <a:r>
                        <a:rPr lang="tr-TR" sz="1400" b="0" dirty="0">
                          <a:latin typeface="Times New Roman" panose="02020603050405020304" pitchFamily="18" charset="0"/>
                          <a:cs typeface="Times New Roman" panose="02020603050405020304" pitchFamily="18" charset="0"/>
                        </a:rPr>
                        <a:t>13</a:t>
                      </a:r>
                    </a:p>
                  </a:txBody>
                  <a:tcPr/>
                </a:tc>
                <a:tc>
                  <a:txBody>
                    <a:bodyPr/>
                    <a:lstStyle/>
                    <a:p>
                      <a:pPr algn="ctr"/>
                      <a:r>
                        <a:rPr lang="tr-TR" sz="1400" b="0" dirty="0">
                          <a:latin typeface="Times New Roman" panose="02020603050405020304" pitchFamily="18" charset="0"/>
                          <a:cs typeface="Times New Roman" panose="02020603050405020304" pitchFamily="18" charset="0"/>
                        </a:rPr>
                        <a:t>26</a:t>
                      </a:r>
                    </a:p>
                  </a:txBody>
                  <a:tcPr/>
                </a:tc>
                <a:extLst>
                  <a:ext uri="{0D108BD9-81ED-4DB2-BD59-A6C34878D82A}">
                    <a16:rowId xmlns:a16="http://schemas.microsoft.com/office/drawing/2014/main" val="2458713280"/>
                  </a:ext>
                </a:extLst>
              </a:tr>
              <a:tr h="370840">
                <a:tc>
                  <a:txBody>
                    <a:bodyPr/>
                    <a:lstStyle/>
                    <a:p>
                      <a:r>
                        <a:rPr lang="tr-TR" sz="1400" b="1" dirty="0">
                          <a:latin typeface="Times New Roman" panose="02020603050405020304" pitchFamily="18" charset="0"/>
                          <a:cs typeface="Times New Roman" panose="02020603050405020304" pitchFamily="18" charset="0"/>
                        </a:rPr>
                        <a:t>Toplam</a:t>
                      </a:r>
                    </a:p>
                  </a:txBody>
                  <a:tcPr/>
                </a:tc>
                <a:tc>
                  <a:txBody>
                    <a:bodyPr/>
                    <a:lstStyle/>
                    <a:p>
                      <a:pPr algn="ctr"/>
                      <a:endParaRPr lang="tr-TR" sz="1400" b="1" dirty="0">
                        <a:latin typeface="Times New Roman" panose="02020603050405020304" pitchFamily="18" charset="0"/>
                        <a:cs typeface="Times New Roman" panose="02020603050405020304" pitchFamily="18" charset="0"/>
                      </a:endParaRPr>
                    </a:p>
                  </a:txBody>
                  <a:tcPr/>
                </a:tc>
                <a:tc>
                  <a:txBody>
                    <a:bodyPr/>
                    <a:lstStyle/>
                    <a:p>
                      <a:pPr algn="ctr"/>
                      <a:endParaRPr lang="tr-TR" sz="1400" b="1" dirty="0">
                        <a:latin typeface="Times New Roman" panose="02020603050405020304" pitchFamily="18" charset="0"/>
                        <a:cs typeface="Times New Roman" panose="02020603050405020304" pitchFamily="18" charset="0"/>
                      </a:endParaRPr>
                    </a:p>
                  </a:txBody>
                  <a:tcPr/>
                </a:tc>
                <a:tc>
                  <a:txBody>
                    <a:bodyPr/>
                    <a:lstStyle/>
                    <a:p>
                      <a:pPr algn="ctr"/>
                      <a:endParaRPr lang="tr-TR" sz="1400" b="1" dirty="0">
                        <a:latin typeface="Times New Roman" panose="02020603050405020304" pitchFamily="18" charset="0"/>
                        <a:cs typeface="Times New Roman" panose="02020603050405020304" pitchFamily="18" charset="0"/>
                      </a:endParaRPr>
                    </a:p>
                  </a:txBody>
                  <a:tcPr/>
                </a:tc>
                <a:tc>
                  <a:txBody>
                    <a:bodyPr/>
                    <a:lstStyle/>
                    <a:p>
                      <a:pPr algn="ctr"/>
                      <a:r>
                        <a:rPr lang="tr-TR" sz="1400" b="1" dirty="0">
                          <a:latin typeface="Times New Roman" panose="02020603050405020304" pitchFamily="18" charset="0"/>
                          <a:cs typeface="Times New Roman" panose="02020603050405020304" pitchFamily="18" charset="0"/>
                        </a:rPr>
                        <a:t>61</a:t>
                      </a:r>
                    </a:p>
                  </a:txBody>
                  <a:tcPr/>
                </a:tc>
                <a:extLst>
                  <a:ext uri="{0D108BD9-81ED-4DB2-BD59-A6C34878D82A}">
                    <a16:rowId xmlns:a16="http://schemas.microsoft.com/office/drawing/2014/main" val="3287837471"/>
                  </a:ext>
                </a:extLst>
              </a:tr>
            </a:tbl>
          </a:graphicData>
        </a:graphic>
      </p:graphicFrame>
    </p:spTree>
    <p:extLst>
      <p:ext uri="{BB962C8B-B14F-4D97-AF65-F5344CB8AC3E}">
        <p14:creationId xmlns:p14="http://schemas.microsoft.com/office/powerpoint/2010/main" val="12912691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6">
                                            <p:graphicEl>
                                              <a:chart seriesIdx="-3" categoryIdx="-3" bldStep="gridLegend"/>
                                            </p:graphicEl>
                                          </p:spTgt>
                                        </p:tgtEl>
                                        <p:attrNameLst>
                                          <p:attrName>style.visibility</p:attrName>
                                        </p:attrNameLst>
                                      </p:cBhvr>
                                      <p:to>
                                        <p:strVal val="visible"/>
                                      </p:to>
                                    </p:set>
                                    <p:animEffect transition="in" filter="fade">
                                      <p:cBhvr>
                                        <p:cTn id="7" dur="500"/>
                                        <p:tgtEl>
                                          <p:spTgt spid="26">
                                            <p:graphicEl>
                                              <a:chart seriesIdx="-3" categoryIdx="-3" bldStep="gridLegend"/>
                                            </p:graphicEl>
                                          </p:spTgt>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26">
                                            <p:graphicEl>
                                              <a:chart seriesIdx="-4" categoryIdx="0" bldStep="category"/>
                                            </p:graphicEl>
                                          </p:spTgt>
                                        </p:tgtEl>
                                        <p:attrNameLst>
                                          <p:attrName>style.visibility</p:attrName>
                                        </p:attrNameLst>
                                      </p:cBhvr>
                                      <p:to>
                                        <p:strVal val="visible"/>
                                      </p:to>
                                    </p:set>
                                    <p:animEffect transition="in" filter="fade">
                                      <p:cBhvr>
                                        <p:cTn id="11" dur="500"/>
                                        <p:tgtEl>
                                          <p:spTgt spid="26">
                                            <p:graphicEl>
                                              <a:chart seriesIdx="-4" categoryIdx="0" bldStep="category"/>
                                            </p:graphicEl>
                                          </p:spTgt>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26">
                                            <p:graphicEl>
                                              <a:chart seriesIdx="-4" categoryIdx="1" bldStep="category"/>
                                            </p:graphicEl>
                                          </p:spTgt>
                                        </p:tgtEl>
                                        <p:attrNameLst>
                                          <p:attrName>style.visibility</p:attrName>
                                        </p:attrNameLst>
                                      </p:cBhvr>
                                      <p:to>
                                        <p:strVal val="visible"/>
                                      </p:to>
                                    </p:set>
                                    <p:animEffect transition="in" filter="fade">
                                      <p:cBhvr>
                                        <p:cTn id="15" dur="500"/>
                                        <p:tgtEl>
                                          <p:spTgt spid="26">
                                            <p:graphicEl>
                                              <a:chart seriesIdx="-4" categoryIdx="1" bldStep="category"/>
                                            </p:graphicEl>
                                          </p:spTgt>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26">
                                            <p:graphicEl>
                                              <a:chart seriesIdx="-4" categoryIdx="2" bldStep="category"/>
                                            </p:graphicEl>
                                          </p:spTgt>
                                        </p:tgtEl>
                                        <p:attrNameLst>
                                          <p:attrName>style.visibility</p:attrName>
                                        </p:attrNameLst>
                                      </p:cBhvr>
                                      <p:to>
                                        <p:strVal val="visible"/>
                                      </p:to>
                                    </p:set>
                                    <p:animEffect transition="in" filter="fade">
                                      <p:cBhvr>
                                        <p:cTn id="19" dur="500"/>
                                        <p:tgtEl>
                                          <p:spTgt spid="26">
                                            <p:graphicEl>
                                              <a:chart seriesIdx="-4" categoryIdx="2" bldStep="category"/>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26" grpId="0" uiExpand="1">
        <p:bldSub>
          <a:bldChart bld="category"/>
        </p:bldSub>
      </p:bldGraphic>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9BA558-0CF0-111E-FED3-7253FB970F1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7DD8804-E67A-FF68-99CF-74CA5C7548BF}"/>
              </a:ext>
            </a:extLst>
          </p:cNvPr>
          <p:cNvSpPr>
            <a:spLocks noGrp="1"/>
          </p:cNvSpPr>
          <p:nvPr>
            <p:ph type="title"/>
          </p:nvPr>
        </p:nvSpPr>
        <p:spPr>
          <a:xfrm>
            <a:off x="1527858" y="365126"/>
            <a:ext cx="8174942" cy="931240"/>
          </a:xfrm>
        </p:spPr>
        <p:txBody>
          <a:bodyPr>
            <a:normAutofit/>
          </a:bodyPr>
          <a:lstStyle/>
          <a:p>
            <a:r>
              <a:rPr lang="tr-TR" sz="2400" dirty="0"/>
              <a:t>MEZUN ÖĞRENCİ SAYILARIMIZ</a:t>
            </a:r>
          </a:p>
        </p:txBody>
      </p:sp>
      <p:graphicFrame>
        <p:nvGraphicFramePr>
          <p:cNvPr id="26" name="Content Placeholder 14">
            <a:extLst>
              <a:ext uri="{FF2B5EF4-FFF2-40B4-BE49-F238E27FC236}">
                <a16:creationId xmlns:a16="http://schemas.microsoft.com/office/drawing/2014/main" id="{3BBE6DB0-F1C1-D40A-54E2-52A429367C3D}"/>
              </a:ext>
            </a:extLst>
          </p:cNvPr>
          <p:cNvGraphicFramePr>
            <a:graphicFrameLocks/>
          </p:cNvGraphicFramePr>
          <p:nvPr>
            <p:extLst>
              <p:ext uri="{D42A27DB-BD31-4B8C-83A1-F6EECF244321}">
                <p14:modId xmlns:p14="http://schemas.microsoft.com/office/powerpoint/2010/main" val="2251083517"/>
              </p:ext>
            </p:extLst>
          </p:nvPr>
        </p:nvGraphicFramePr>
        <p:xfrm>
          <a:off x="1594042" y="1566598"/>
          <a:ext cx="9003915" cy="3724804"/>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3476762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6">
                                            <p:graphicEl>
                                              <a:chart seriesIdx="-3" categoryIdx="-3" bldStep="gridLegend"/>
                                            </p:graphicEl>
                                          </p:spTgt>
                                        </p:tgtEl>
                                        <p:attrNameLst>
                                          <p:attrName>style.visibility</p:attrName>
                                        </p:attrNameLst>
                                      </p:cBhvr>
                                      <p:to>
                                        <p:strVal val="visible"/>
                                      </p:to>
                                    </p:set>
                                    <p:animEffect transition="in" filter="fade">
                                      <p:cBhvr>
                                        <p:cTn id="7" dur="500"/>
                                        <p:tgtEl>
                                          <p:spTgt spid="26">
                                            <p:graphicEl>
                                              <a:chart seriesIdx="-3" categoryIdx="-3" bldStep="gridLegend"/>
                                            </p:graphicEl>
                                          </p:spTgt>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26">
                                            <p:graphicEl>
                                              <a:chart seriesIdx="-4" categoryIdx="0" bldStep="category"/>
                                            </p:graphicEl>
                                          </p:spTgt>
                                        </p:tgtEl>
                                        <p:attrNameLst>
                                          <p:attrName>style.visibility</p:attrName>
                                        </p:attrNameLst>
                                      </p:cBhvr>
                                      <p:to>
                                        <p:strVal val="visible"/>
                                      </p:to>
                                    </p:set>
                                    <p:animEffect transition="in" filter="fade">
                                      <p:cBhvr>
                                        <p:cTn id="11" dur="500"/>
                                        <p:tgtEl>
                                          <p:spTgt spid="26">
                                            <p:graphicEl>
                                              <a:chart seriesIdx="-4" categoryIdx="0" bldStep="category"/>
                                            </p:graphicEl>
                                          </p:spTgt>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26">
                                            <p:graphicEl>
                                              <a:chart seriesIdx="-4" categoryIdx="1" bldStep="category"/>
                                            </p:graphicEl>
                                          </p:spTgt>
                                        </p:tgtEl>
                                        <p:attrNameLst>
                                          <p:attrName>style.visibility</p:attrName>
                                        </p:attrNameLst>
                                      </p:cBhvr>
                                      <p:to>
                                        <p:strVal val="visible"/>
                                      </p:to>
                                    </p:set>
                                    <p:animEffect transition="in" filter="fade">
                                      <p:cBhvr>
                                        <p:cTn id="15" dur="500"/>
                                        <p:tgtEl>
                                          <p:spTgt spid="26">
                                            <p:graphicEl>
                                              <a:chart seriesIdx="-4" categoryIdx="1" bldStep="category"/>
                                            </p:graphicEl>
                                          </p:spTgt>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26">
                                            <p:graphicEl>
                                              <a:chart seriesIdx="-4" categoryIdx="2" bldStep="category"/>
                                            </p:graphicEl>
                                          </p:spTgt>
                                        </p:tgtEl>
                                        <p:attrNameLst>
                                          <p:attrName>style.visibility</p:attrName>
                                        </p:attrNameLst>
                                      </p:cBhvr>
                                      <p:to>
                                        <p:strVal val="visible"/>
                                      </p:to>
                                    </p:set>
                                    <p:animEffect transition="in" filter="fade">
                                      <p:cBhvr>
                                        <p:cTn id="19" dur="500"/>
                                        <p:tgtEl>
                                          <p:spTgt spid="26">
                                            <p:graphicEl>
                                              <a:chart seriesIdx="-4" categoryIdx="2" bldStep="category"/>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26" grpId="0" uiExpand="1">
        <p:bldSub>
          <a:bldChart bld="category"/>
        </p:bldSub>
      </p:bldGraphic>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672B32-2192-99FD-8B5F-7F47FF97521F}"/>
              </a:ext>
            </a:extLst>
          </p:cNvPr>
          <p:cNvSpPr>
            <a:spLocks noGrp="1"/>
          </p:cNvSpPr>
          <p:nvPr>
            <p:ph type="title"/>
          </p:nvPr>
        </p:nvSpPr>
        <p:spPr/>
        <p:txBody>
          <a:bodyPr>
            <a:normAutofit/>
          </a:bodyPr>
          <a:lstStyle/>
          <a:p>
            <a:r>
              <a:rPr lang="tr-TR" sz="2000" b="0" dirty="0"/>
              <a:t>Siirt Üniversitesi Sosyal Bilimler Enstitüsü Dergisi (SUSBİD)</a:t>
            </a:r>
          </a:p>
        </p:txBody>
      </p:sp>
      <p:sp>
        <p:nvSpPr>
          <p:cNvPr id="3" name="Content Placeholder 2">
            <a:extLst>
              <a:ext uri="{FF2B5EF4-FFF2-40B4-BE49-F238E27FC236}">
                <a16:creationId xmlns:a16="http://schemas.microsoft.com/office/drawing/2014/main" id="{D3D48C9C-A27F-1277-576E-ACC338CCB9F7}"/>
              </a:ext>
            </a:extLst>
          </p:cNvPr>
          <p:cNvSpPr>
            <a:spLocks noGrp="1"/>
          </p:cNvSpPr>
          <p:nvPr>
            <p:ph idx="1"/>
          </p:nvPr>
        </p:nvSpPr>
        <p:spPr>
          <a:xfrm>
            <a:off x="4470399" y="1388963"/>
            <a:ext cx="7078133" cy="2257426"/>
          </a:xfrm>
        </p:spPr>
        <p:txBody>
          <a:bodyPr>
            <a:noAutofit/>
          </a:bodyPr>
          <a:lstStyle/>
          <a:p>
            <a:pPr marL="285750" indent="-285750" algn="just">
              <a:lnSpc>
                <a:spcPct val="107000"/>
              </a:lnSpc>
              <a:spcAft>
                <a:spcPts val="800"/>
              </a:spcAft>
            </a:pPr>
            <a:r>
              <a:rPr lang="tr-TR" sz="2400" dirty="0">
                <a:latin typeface="+mj-lt"/>
                <a:ea typeface="Calibri" panose="020F0502020204030204" pitchFamily="34" charset="0"/>
                <a:cs typeface="Times New Roman" panose="02020603050405020304" pitchFamily="18" charset="0"/>
              </a:rPr>
              <a:t>Dergimiz 2013 yılında yayın hayatına başlamış olup </a:t>
            </a:r>
            <a:r>
              <a:rPr lang="tr-TR" sz="2400" b="1" dirty="0">
                <a:latin typeface="+mj-lt"/>
                <a:ea typeface="Calibri" panose="020F0502020204030204" pitchFamily="34" charset="0"/>
                <a:cs typeface="Times New Roman" panose="02020603050405020304" pitchFamily="18" charset="0"/>
              </a:rPr>
              <a:t>2025 yılından itibaren ULAKBİM TR Dizin  </a:t>
            </a:r>
            <a:r>
              <a:rPr lang="tr-TR" sz="2400" dirty="0">
                <a:latin typeface="+mj-lt"/>
                <a:ea typeface="Calibri" panose="020F0502020204030204" pitchFamily="34" charset="0"/>
                <a:cs typeface="Times New Roman" panose="02020603050405020304" pitchFamily="18" charset="0"/>
              </a:rPr>
              <a:t>veri tabanında taranmaya başlamış uluslararası hakemli dergi statüsündedir.</a:t>
            </a:r>
          </a:p>
          <a:p>
            <a:pPr marL="285750" indent="-285750" algn="just">
              <a:lnSpc>
                <a:spcPct val="107000"/>
              </a:lnSpc>
              <a:spcAft>
                <a:spcPts val="800"/>
              </a:spcAft>
            </a:pPr>
            <a:r>
              <a:rPr lang="tr-TR" sz="2400" dirty="0">
                <a:latin typeface="+mj-lt"/>
                <a:ea typeface="Calibri" panose="020F0502020204030204" pitchFamily="34" charset="0"/>
                <a:cs typeface="Times New Roman" panose="02020603050405020304" pitchFamily="18" charset="0"/>
              </a:rPr>
              <a:t>Dergimiz </a:t>
            </a:r>
            <a:r>
              <a:rPr lang="tr-TR" sz="2400" u="sng" dirty="0" err="1">
                <a:solidFill>
                  <a:schemeClr val="accent1"/>
                </a:solidFill>
                <a:latin typeface="+mj-lt"/>
                <a:ea typeface="Calibri" panose="020F0502020204030204" pitchFamily="34" charset="0"/>
                <a:cs typeface="Times New Roman" panose="02020603050405020304" pitchFamily="18" charset="0"/>
              </a:rPr>
              <a:t>https</a:t>
            </a:r>
            <a:r>
              <a:rPr lang="tr-TR" sz="2400" u="sng" dirty="0">
                <a:solidFill>
                  <a:schemeClr val="accent1"/>
                </a:solidFill>
                <a:latin typeface="+mj-lt"/>
                <a:ea typeface="Calibri" panose="020F0502020204030204" pitchFamily="34" charset="0"/>
                <a:cs typeface="Times New Roman" panose="02020603050405020304" pitchFamily="18" charset="0"/>
              </a:rPr>
              <a:t>://</a:t>
            </a:r>
            <a:r>
              <a:rPr lang="tr-TR" sz="2400" u="sng" dirty="0" err="1">
                <a:solidFill>
                  <a:schemeClr val="accent1"/>
                </a:solidFill>
                <a:latin typeface="+mj-lt"/>
                <a:ea typeface="Calibri" panose="020F0502020204030204" pitchFamily="34" charset="0"/>
                <a:cs typeface="Times New Roman" panose="02020603050405020304" pitchFamily="18" charset="0"/>
              </a:rPr>
              <a:t>dergipark.org.tr</a:t>
            </a:r>
            <a:r>
              <a:rPr lang="tr-TR" sz="2400" u="sng" dirty="0">
                <a:solidFill>
                  <a:schemeClr val="accent1"/>
                </a:solidFill>
                <a:latin typeface="+mj-lt"/>
                <a:ea typeface="Calibri" panose="020F0502020204030204" pitchFamily="34" charset="0"/>
                <a:cs typeface="Times New Roman" panose="02020603050405020304" pitchFamily="18" charset="0"/>
              </a:rPr>
              <a:t>/tr/</a:t>
            </a:r>
            <a:r>
              <a:rPr lang="tr-TR" sz="2400" u="sng" dirty="0" err="1">
                <a:solidFill>
                  <a:schemeClr val="accent1"/>
                </a:solidFill>
                <a:latin typeface="+mj-lt"/>
                <a:ea typeface="Calibri" panose="020F0502020204030204" pitchFamily="34" charset="0"/>
                <a:cs typeface="Times New Roman" panose="02020603050405020304" pitchFamily="18" charset="0"/>
              </a:rPr>
              <a:t>pub</a:t>
            </a:r>
            <a:r>
              <a:rPr lang="tr-TR" sz="2400" u="sng" dirty="0">
                <a:solidFill>
                  <a:schemeClr val="accent1"/>
                </a:solidFill>
                <a:latin typeface="+mj-lt"/>
                <a:ea typeface="Calibri" panose="020F0502020204030204" pitchFamily="34" charset="0"/>
                <a:cs typeface="Times New Roman" panose="02020603050405020304" pitchFamily="18" charset="0"/>
              </a:rPr>
              <a:t>/</a:t>
            </a:r>
            <a:r>
              <a:rPr lang="tr-TR" sz="2400" u="sng" dirty="0" err="1">
                <a:solidFill>
                  <a:schemeClr val="accent1"/>
                </a:solidFill>
                <a:latin typeface="+mj-lt"/>
                <a:ea typeface="Calibri" panose="020F0502020204030204" pitchFamily="34" charset="0"/>
                <a:cs typeface="Times New Roman" panose="02020603050405020304" pitchFamily="18" charset="0"/>
              </a:rPr>
              <a:t>susbid</a:t>
            </a:r>
            <a:r>
              <a:rPr lang="tr-TR" sz="2400" u="sng" dirty="0">
                <a:solidFill>
                  <a:schemeClr val="accent1"/>
                </a:solidFill>
                <a:latin typeface="+mj-lt"/>
                <a:ea typeface="Calibri" panose="020F0502020204030204" pitchFamily="34" charset="0"/>
                <a:cs typeface="Times New Roman" panose="02020603050405020304" pitchFamily="18" charset="0"/>
              </a:rPr>
              <a:t> </a:t>
            </a:r>
            <a:r>
              <a:rPr lang="tr-TR" sz="2400" dirty="0">
                <a:latin typeface="+mj-lt"/>
                <a:ea typeface="Calibri" panose="020F0502020204030204" pitchFamily="34" charset="0"/>
                <a:cs typeface="Times New Roman" panose="02020603050405020304" pitchFamily="18" charset="0"/>
              </a:rPr>
              <a:t>adresinden makale kabul etmekte olup yine aynı platform üzerinden elektronik ortamda yayımlanmaktadır.</a:t>
            </a:r>
          </a:p>
          <a:p>
            <a:pPr marL="285750" indent="-285750" algn="just">
              <a:lnSpc>
                <a:spcPct val="107000"/>
              </a:lnSpc>
              <a:spcAft>
                <a:spcPts val="800"/>
              </a:spcAft>
            </a:pPr>
            <a:r>
              <a:rPr lang="tr-TR" sz="2400" dirty="0">
                <a:latin typeface="+mj-lt"/>
                <a:ea typeface="Calibri" panose="020F0502020204030204" pitchFamily="34" charset="0"/>
                <a:cs typeface="Times New Roman" panose="02020603050405020304" pitchFamily="18" charset="0"/>
              </a:rPr>
              <a:t>Dergimiz Haziran ve Aralık aylarında olmak üzere yılda 2 sayı olarak yayımlanmaktadır.</a:t>
            </a:r>
          </a:p>
        </p:txBody>
      </p:sp>
      <p:pic>
        <p:nvPicPr>
          <p:cNvPr id="6" name="Resim 5" descr="metin, ekran görüntüsü, kitap, tasarım içeren bir resim&#10;&#10;Yapay zeka tarafından oluşturulmuş içerik yanlış olabilir.">
            <a:extLst>
              <a:ext uri="{FF2B5EF4-FFF2-40B4-BE49-F238E27FC236}">
                <a16:creationId xmlns:a16="http://schemas.microsoft.com/office/drawing/2014/main" id="{04579FC3-4056-0584-3F34-0D2AD9C3909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43468" y="1168400"/>
            <a:ext cx="3048000" cy="3911600"/>
          </a:xfrm>
          <a:prstGeom prst="rect">
            <a:avLst/>
          </a:prstGeom>
        </p:spPr>
      </p:pic>
    </p:spTree>
    <p:extLst>
      <p:ext uri="{BB962C8B-B14F-4D97-AF65-F5344CB8AC3E}">
        <p14:creationId xmlns:p14="http://schemas.microsoft.com/office/powerpoint/2010/main" val="262392026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5D437F-4006-2882-D328-25B34DEA536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0DAED90-CAEE-C08F-A720-A6CA5F9B53EB}"/>
              </a:ext>
            </a:extLst>
          </p:cNvPr>
          <p:cNvSpPr>
            <a:spLocks noGrp="1"/>
          </p:cNvSpPr>
          <p:nvPr>
            <p:ph type="title"/>
          </p:nvPr>
        </p:nvSpPr>
        <p:spPr/>
        <p:txBody>
          <a:bodyPr>
            <a:normAutofit/>
          </a:bodyPr>
          <a:lstStyle/>
          <a:p>
            <a:r>
              <a:rPr lang="tr-TR" sz="2000" b="0" dirty="0"/>
              <a:t>Siirt Üniversitesi Sosyal Bilimler Enstitüsü Dergisi (SUSBİD)</a:t>
            </a:r>
          </a:p>
        </p:txBody>
      </p:sp>
      <p:pic>
        <p:nvPicPr>
          <p:cNvPr id="5" name="Resim 4" descr="ekran görüntüsü, renklilik, tasarım içeren bir resim&#10;&#10;Yapay zeka tarafından oluşturulmuş içerik yanlış olabilir.">
            <a:extLst>
              <a:ext uri="{FF2B5EF4-FFF2-40B4-BE49-F238E27FC236}">
                <a16:creationId xmlns:a16="http://schemas.microsoft.com/office/drawing/2014/main" id="{3704DB4D-CDF5-BAB2-7D4B-139A45305B3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377254" y="1199859"/>
            <a:ext cx="5437489" cy="2716034"/>
          </a:xfrm>
          <a:prstGeom prst="rect">
            <a:avLst/>
          </a:prstGeom>
        </p:spPr>
      </p:pic>
      <p:pic>
        <p:nvPicPr>
          <p:cNvPr id="10" name="Resim 9" descr="metin, makbuz, ekran görüntüsü, yazı tipi içeren bir resim&#10;&#10;Yapay zeka tarafından oluşturulmuş içerik yanlış olabilir.">
            <a:extLst>
              <a:ext uri="{FF2B5EF4-FFF2-40B4-BE49-F238E27FC236}">
                <a16:creationId xmlns:a16="http://schemas.microsoft.com/office/drawing/2014/main" id="{C7A8A794-4B9F-6908-5303-96EBCD397D5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209798" y="4112555"/>
            <a:ext cx="7772400" cy="1839389"/>
          </a:xfrm>
          <a:prstGeom prst="rect">
            <a:avLst/>
          </a:prstGeom>
        </p:spPr>
      </p:pic>
    </p:spTree>
    <p:extLst>
      <p:ext uri="{BB962C8B-B14F-4D97-AF65-F5344CB8AC3E}">
        <p14:creationId xmlns:p14="http://schemas.microsoft.com/office/powerpoint/2010/main" val="129506476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D2446D-920D-9C5F-7702-A74DEB191B72}"/>
            </a:ext>
          </a:extLst>
        </p:cNvPr>
        <p:cNvGrpSpPr/>
        <p:nvPr/>
      </p:nvGrpSpPr>
      <p:grpSpPr>
        <a:xfrm>
          <a:off x="0" y="0"/>
          <a:ext cx="0" cy="0"/>
          <a:chOff x="0" y="0"/>
          <a:chExt cx="0" cy="0"/>
        </a:xfrm>
      </p:grpSpPr>
      <p:sp>
        <p:nvSpPr>
          <p:cNvPr id="2" name="Unvan 1">
            <a:extLst>
              <a:ext uri="{FF2B5EF4-FFF2-40B4-BE49-F238E27FC236}">
                <a16:creationId xmlns:a16="http://schemas.microsoft.com/office/drawing/2014/main" id="{B1D5ABC4-87C3-EA7F-4B4D-54B7612A4451}"/>
              </a:ext>
            </a:extLst>
          </p:cNvPr>
          <p:cNvSpPr>
            <a:spLocks noGrp="1"/>
          </p:cNvSpPr>
          <p:nvPr>
            <p:ph type="title"/>
          </p:nvPr>
        </p:nvSpPr>
        <p:spPr>
          <a:xfrm>
            <a:off x="1428206" y="651164"/>
            <a:ext cx="7688085" cy="403762"/>
          </a:xfrm>
        </p:spPr>
        <p:txBody>
          <a:bodyPr>
            <a:noAutofit/>
          </a:bodyPr>
          <a:lstStyle/>
          <a:p>
            <a:pPr algn="ctr"/>
            <a:r>
              <a:rPr lang="tr-TR" sz="2000" b="1" dirty="0">
                <a:latin typeface="Book Antiqua" panose="02040602050305030304" pitchFamily="18" charset="0"/>
              </a:rPr>
              <a:t>Siirt Üniversitesi Sosyal Bilimler Enstitüsü Dergisi (SUSBİD)</a:t>
            </a:r>
          </a:p>
        </p:txBody>
      </p:sp>
      <p:pic>
        <p:nvPicPr>
          <p:cNvPr id="9" name="Resim 8" descr="metin, ekran görüntüsü, web sayfası, yazı tipi içeren bir resim&#10;&#10;Yapay zeka tarafından oluşturulmuş içerik yanlış olabilir.">
            <a:extLst>
              <a:ext uri="{FF2B5EF4-FFF2-40B4-BE49-F238E27FC236}">
                <a16:creationId xmlns:a16="http://schemas.microsoft.com/office/drawing/2014/main" id="{4D04ED5F-5EE4-9ACB-51F1-0A44A89EA17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78908" y="1940468"/>
            <a:ext cx="4507162" cy="3894667"/>
          </a:xfrm>
          <a:prstGeom prst="rect">
            <a:avLst/>
          </a:prstGeom>
        </p:spPr>
      </p:pic>
      <p:sp>
        <p:nvSpPr>
          <p:cNvPr id="11" name="Metin kutusu 10">
            <a:extLst>
              <a:ext uri="{FF2B5EF4-FFF2-40B4-BE49-F238E27FC236}">
                <a16:creationId xmlns:a16="http://schemas.microsoft.com/office/drawing/2014/main" id="{DB4A946D-CF51-8AF2-09AF-C5B1774A170D}"/>
              </a:ext>
            </a:extLst>
          </p:cNvPr>
          <p:cNvSpPr txBox="1"/>
          <p:nvPr/>
        </p:nvSpPr>
        <p:spPr>
          <a:xfrm>
            <a:off x="2358445" y="1206120"/>
            <a:ext cx="3348088" cy="646331"/>
          </a:xfrm>
          <a:prstGeom prst="rect">
            <a:avLst/>
          </a:prstGeom>
          <a:noFill/>
        </p:spPr>
        <p:txBody>
          <a:bodyPr wrap="square">
            <a:spAutoFit/>
          </a:bodyPr>
          <a:lstStyle/>
          <a:p>
            <a:pPr algn="ctr"/>
            <a:r>
              <a:rPr lang="tr-TR" b="1" dirty="0">
                <a:latin typeface="Times New Roman" panose="02020603050405020304" pitchFamily="18" charset="0"/>
                <a:cs typeface="Times New Roman" panose="02020603050405020304" pitchFamily="18" charset="0"/>
              </a:rPr>
              <a:t>Dergimizin Tarandığı </a:t>
            </a:r>
          </a:p>
          <a:p>
            <a:pPr algn="ctr"/>
            <a:r>
              <a:rPr lang="tr-TR" b="1" dirty="0">
                <a:latin typeface="Times New Roman" panose="02020603050405020304" pitchFamily="18" charset="0"/>
                <a:cs typeface="Times New Roman" panose="02020603050405020304" pitchFamily="18" charset="0"/>
              </a:rPr>
              <a:t>Veri Tabanları</a:t>
            </a:r>
          </a:p>
        </p:txBody>
      </p:sp>
      <p:sp>
        <p:nvSpPr>
          <p:cNvPr id="3" name="Metin kutusu 2">
            <a:extLst>
              <a:ext uri="{FF2B5EF4-FFF2-40B4-BE49-F238E27FC236}">
                <a16:creationId xmlns:a16="http://schemas.microsoft.com/office/drawing/2014/main" id="{DD7B86F4-4E59-ED17-1598-0FE77FA2DC91}"/>
              </a:ext>
            </a:extLst>
          </p:cNvPr>
          <p:cNvSpPr txBox="1"/>
          <p:nvPr/>
        </p:nvSpPr>
        <p:spPr>
          <a:xfrm>
            <a:off x="7624188" y="1206120"/>
            <a:ext cx="3348088" cy="646331"/>
          </a:xfrm>
          <a:prstGeom prst="rect">
            <a:avLst/>
          </a:prstGeom>
          <a:noFill/>
        </p:spPr>
        <p:txBody>
          <a:bodyPr wrap="square">
            <a:spAutoFit/>
          </a:bodyPr>
          <a:lstStyle/>
          <a:p>
            <a:pPr algn="ctr"/>
            <a:r>
              <a:rPr lang="tr-TR" b="1" dirty="0">
                <a:latin typeface="Times New Roman" panose="02020603050405020304" pitchFamily="18" charset="0"/>
                <a:cs typeface="Times New Roman" panose="02020603050405020304" pitchFamily="18" charset="0"/>
              </a:rPr>
              <a:t>Dergimizin Taranması Planlanan Veri Tabanları</a:t>
            </a:r>
          </a:p>
        </p:txBody>
      </p:sp>
      <p:pic>
        <p:nvPicPr>
          <p:cNvPr id="6" name="Resim 5" descr="yazı tipi, tasarım, tipografi içeren bir resim&#10;&#10;Yapay zeka tarafından oluşturulmuş içerik yanlış olabilir.">
            <a:extLst>
              <a:ext uri="{FF2B5EF4-FFF2-40B4-BE49-F238E27FC236}">
                <a16:creationId xmlns:a16="http://schemas.microsoft.com/office/drawing/2014/main" id="{DCE89092-A657-6411-9E12-62D2B8FBD2E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307632" y="2661701"/>
            <a:ext cx="1981200" cy="749300"/>
          </a:xfrm>
          <a:prstGeom prst="rect">
            <a:avLst/>
          </a:prstGeom>
        </p:spPr>
      </p:pic>
      <p:pic>
        <p:nvPicPr>
          <p:cNvPr id="14" name="Resim 13" descr="taslak, çizim, çizgi sanatı, kırpıntı çizim içeren bir resim&#10;&#10;Yapay zeka tarafından oluşturulmuş içerik yanlış olabilir.">
            <a:extLst>
              <a:ext uri="{FF2B5EF4-FFF2-40B4-BE49-F238E27FC236}">
                <a16:creationId xmlns:a16="http://schemas.microsoft.com/office/drawing/2014/main" id="{D354F1EE-C13A-2E05-871F-C6238D24175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799971" y="3830135"/>
            <a:ext cx="2996522" cy="1337733"/>
          </a:xfrm>
          <a:prstGeom prst="rect">
            <a:avLst/>
          </a:prstGeom>
        </p:spPr>
      </p:pic>
    </p:spTree>
    <p:extLst>
      <p:ext uri="{BB962C8B-B14F-4D97-AF65-F5344CB8AC3E}">
        <p14:creationId xmlns:p14="http://schemas.microsoft.com/office/powerpoint/2010/main" val="288075073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8F3338-1DED-FC69-4450-7064ADDEC3F0}"/>
              </a:ext>
            </a:extLst>
          </p:cNvPr>
          <p:cNvSpPr>
            <a:spLocks noGrp="1"/>
          </p:cNvSpPr>
          <p:nvPr>
            <p:ph type="title"/>
          </p:nvPr>
        </p:nvSpPr>
        <p:spPr/>
        <p:txBody>
          <a:bodyPr/>
          <a:lstStyle/>
          <a:p>
            <a:r>
              <a:rPr lang="tr-TR" dirty="0"/>
              <a:t>ÖNEMLİ BAŞARILARIMIZ</a:t>
            </a:r>
          </a:p>
        </p:txBody>
      </p:sp>
      <p:sp>
        <p:nvSpPr>
          <p:cNvPr id="3" name="Content Placeholder 2">
            <a:extLst>
              <a:ext uri="{FF2B5EF4-FFF2-40B4-BE49-F238E27FC236}">
                <a16:creationId xmlns:a16="http://schemas.microsoft.com/office/drawing/2014/main" id="{8C3D17C4-F917-FA91-1698-B4A175A55BBB}"/>
              </a:ext>
            </a:extLst>
          </p:cNvPr>
          <p:cNvSpPr>
            <a:spLocks noGrp="1"/>
          </p:cNvSpPr>
          <p:nvPr>
            <p:ph idx="1"/>
          </p:nvPr>
        </p:nvSpPr>
        <p:spPr/>
        <p:txBody>
          <a:bodyPr>
            <a:normAutofit/>
          </a:bodyPr>
          <a:lstStyle/>
          <a:p>
            <a:pPr algn="just"/>
            <a:r>
              <a:rPr lang="tr-TR" sz="1800" dirty="0">
                <a:latin typeface="Times New Roman" panose="02020603050405020304" pitchFamily="18" charset="0"/>
                <a:cs typeface="Times New Roman" panose="02020603050405020304" pitchFamily="18" charset="0"/>
              </a:rPr>
              <a:t>Enstitümüz Eğitim Bilimleri ABD Yüksek Lisans öğrencisi Özge </a:t>
            </a:r>
            <a:r>
              <a:rPr lang="tr-TR" sz="1800" dirty="0" err="1">
                <a:latin typeface="Times New Roman" panose="02020603050405020304" pitchFamily="18" charset="0"/>
                <a:cs typeface="Times New Roman" panose="02020603050405020304" pitchFamily="18" charset="0"/>
              </a:rPr>
              <a:t>GÜCÜN'ün</a:t>
            </a:r>
            <a:r>
              <a:rPr lang="tr-TR" sz="1800" dirty="0">
                <a:latin typeface="Times New Roman" panose="02020603050405020304" pitchFamily="18" charset="0"/>
                <a:cs typeface="Times New Roman" panose="02020603050405020304" pitchFamily="18" charset="0"/>
              </a:rPr>
              <a:t> Prof. Dr. Nazım </a:t>
            </a:r>
            <a:r>
              <a:rPr lang="tr-TR" sz="1800" dirty="0" err="1">
                <a:latin typeface="Times New Roman" panose="02020603050405020304" pitchFamily="18" charset="0"/>
                <a:cs typeface="Times New Roman" panose="02020603050405020304" pitchFamily="18" charset="0"/>
              </a:rPr>
              <a:t>ÇOĞALTAY’ın</a:t>
            </a:r>
            <a:r>
              <a:rPr lang="tr-TR" sz="1800" dirty="0">
                <a:latin typeface="Times New Roman" panose="02020603050405020304" pitchFamily="18" charset="0"/>
                <a:cs typeface="Times New Roman" panose="02020603050405020304" pitchFamily="18" charset="0"/>
              </a:rPr>
              <a:t> danışmanlığında hazırladığı "Okul Liderliğinin Öğretmenlerin Adalet Algıları ve Örgütsel Vatandaşlık Davranışları Üzerindeki Etkisi: Bir Meta-Analiz Çalışması” başlıklı yüksek lisans tezi, MEMURSEN 2024 Tez Ödülleri Yarışması’nda “Mehmet Akif İnan Özel </a:t>
            </a:r>
            <a:r>
              <a:rPr lang="tr-TR" sz="1800" dirty="0" err="1">
                <a:latin typeface="Times New Roman" panose="02020603050405020304" pitchFamily="18" charset="0"/>
                <a:cs typeface="Times New Roman" panose="02020603050405020304" pitchFamily="18" charset="0"/>
              </a:rPr>
              <a:t>Ödülü”ne</a:t>
            </a:r>
            <a:r>
              <a:rPr lang="tr-TR" sz="1800" dirty="0">
                <a:latin typeface="Times New Roman" panose="02020603050405020304" pitchFamily="18" charset="0"/>
                <a:cs typeface="Times New Roman" panose="02020603050405020304" pitchFamily="18" charset="0"/>
              </a:rPr>
              <a:t> layık görülmüştür.</a:t>
            </a:r>
            <a:endParaRPr lang="tr-TR" sz="1100" dirty="0">
              <a:latin typeface="Times New Roman" panose="02020603050405020304" pitchFamily="18" charset="0"/>
              <a:cs typeface="Times New Roman" panose="02020603050405020304" pitchFamily="18" charset="0"/>
            </a:endParaRPr>
          </a:p>
        </p:txBody>
      </p:sp>
      <p:sp>
        <p:nvSpPr>
          <p:cNvPr id="6" name="Content Placeholder 5">
            <a:extLst>
              <a:ext uri="{FF2B5EF4-FFF2-40B4-BE49-F238E27FC236}">
                <a16:creationId xmlns:a16="http://schemas.microsoft.com/office/drawing/2014/main" id="{E624F29E-AF81-97E9-EF5A-81708C47A3D8}"/>
              </a:ext>
            </a:extLst>
          </p:cNvPr>
          <p:cNvSpPr>
            <a:spLocks noGrp="1"/>
          </p:cNvSpPr>
          <p:nvPr>
            <p:ph idx="15"/>
          </p:nvPr>
        </p:nvSpPr>
        <p:spPr/>
        <p:txBody>
          <a:bodyPr>
            <a:normAutofit/>
          </a:bodyPr>
          <a:lstStyle/>
          <a:p>
            <a:pPr algn="just"/>
            <a:r>
              <a:rPr lang="tr-TR" sz="1800" dirty="0">
                <a:latin typeface="Times New Roman" panose="02020603050405020304" pitchFamily="18" charset="0"/>
                <a:cs typeface="Times New Roman" panose="02020603050405020304" pitchFamily="18" charset="0"/>
              </a:rPr>
              <a:t>Enstitümüz Temel İslam Bilimleri ABD Doktora öğrencisi Dr. Veysel </a:t>
            </a:r>
            <a:r>
              <a:rPr lang="tr-TR" sz="1800" dirty="0" err="1">
                <a:latin typeface="Times New Roman" panose="02020603050405020304" pitchFamily="18" charset="0"/>
                <a:cs typeface="Times New Roman" panose="02020603050405020304" pitchFamily="18" charset="0"/>
              </a:rPr>
              <a:t>ELİŞ'in</a:t>
            </a:r>
            <a:r>
              <a:rPr lang="tr-TR" sz="1800" dirty="0">
                <a:latin typeface="Times New Roman" panose="02020603050405020304" pitchFamily="18" charset="0"/>
                <a:cs typeface="Times New Roman" panose="02020603050405020304" pitchFamily="18" charset="0"/>
              </a:rPr>
              <a:t> Prof. Dr. Cemalettin </a:t>
            </a:r>
            <a:r>
              <a:rPr lang="tr-TR" sz="1800" dirty="0" err="1">
                <a:latin typeface="Times New Roman" panose="02020603050405020304" pitchFamily="18" charset="0"/>
                <a:cs typeface="Times New Roman" panose="02020603050405020304" pitchFamily="18" charset="0"/>
              </a:rPr>
              <a:t>ERDEMCİ’nin</a:t>
            </a:r>
            <a:r>
              <a:rPr lang="tr-TR" sz="1800" dirty="0">
                <a:latin typeface="Times New Roman" panose="02020603050405020304" pitchFamily="18" charset="0"/>
                <a:cs typeface="Times New Roman" panose="02020603050405020304" pitchFamily="18" charset="0"/>
              </a:rPr>
              <a:t> danışmanlığında hazırladığı "</a:t>
            </a:r>
            <a:r>
              <a:rPr lang="tr-TR" sz="1800" dirty="0" err="1">
                <a:latin typeface="Times New Roman" panose="02020603050405020304" pitchFamily="18" charset="0"/>
                <a:cs typeface="Times New Roman" panose="02020603050405020304" pitchFamily="18" charset="0"/>
              </a:rPr>
              <a:t>Câhız’ın</a:t>
            </a:r>
            <a:r>
              <a:rPr lang="tr-TR" sz="1800" dirty="0">
                <a:latin typeface="Times New Roman" panose="02020603050405020304" pitchFamily="18" charset="0"/>
                <a:cs typeface="Times New Roman" panose="02020603050405020304" pitchFamily="18" charset="0"/>
              </a:rPr>
              <a:t> Tabiat Felsefesinde Evrimin İmkânı" başlıklı doktora tezi, Kastamonu Üniversitesi Muhammed İhsan Oğuz Uygulama ve Araştırma Merkezi tarafından yapılan 2024 Yılı İlahiyat Lisansüstü Tez Yarışması’nda ikincilik ödülüne layık görülmüştür.</a:t>
            </a:r>
          </a:p>
        </p:txBody>
      </p:sp>
      <p:pic>
        <p:nvPicPr>
          <p:cNvPr id="12" name="Resim 11" descr="giyim, insan yüzü, kişi, şahıs, gülümsemek, gülüş içeren bir resim&#10;&#10;Yapay zeka tarafından oluşturulmuş içerik yanlış olabilir.">
            <a:extLst>
              <a:ext uri="{FF2B5EF4-FFF2-40B4-BE49-F238E27FC236}">
                <a16:creationId xmlns:a16="http://schemas.microsoft.com/office/drawing/2014/main" id="{656184CF-EFA2-77FC-27E0-5C44132B462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012810" y="1236509"/>
            <a:ext cx="3340990" cy="2225099"/>
          </a:xfrm>
          <a:prstGeom prst="rect">
            <a:avLst/>
          </a:prstGeom>
        </p:spPr>
      </p:pic>
      <p:pic>
        <p:nvPicPr>
          <p:cNvPr id="18" name="Resim 17" descr="giyim, kişi, şahıs, insan yüzü, adam, insan içeren bir resim&#10;&#10;Yapay zeka tarafından oluşturulmuş içerik yanlış olabilir.">
            <a:extLst>
              <a:ext uri="{FF2B5EF4-FFF2-40B4-BE49-F238E27FC236}">
                <a16:creationId xmlns:a16="http://schemas.microsoft.com/office/drawing/2014/main" id="{3888FFE2-78BE-7B66-5A27-D6E2D33EE62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012810" y="3646389"/>
            <a:ext cx="3340990" cy="2257426"/>
          </a:xfrm>
          <a:prstGeom prst="rect">
            <a:avLst/>
          </a:prstGeom>
        </p:spPr>
      </p:pic>
    </p:spTree>
    <p:extLst>
      <p:ext uri="{BB962C8B-B14F-4D97-AF65-F5344CB8AC3E}">
        <p14:creationId xmlns:p14="http://schemas.microsoft.com/office/powerpoint/2010/main" val="172824757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C0B1CF-25CE-2144-7684-831CB414EB42}"/>
              </a:ext>
            </a:extLst>
          </p:cNvPr>
          <p:cNvSpPr>
            <a:spLocks noGrp="1"/>
          </p:cNvSpPr>
          <p:nvPr>
            <p:ph type="title"/>
          </p:nvPr>
        </p:nvSpPr>
        <p:spPr>
          <a:xfrm>
            <a:off x="1527858" y="365126"/>
            <a:ext cx="8255334" cy="931240"/>
          </a:xfrm>
        </p:spPr>
        <p:txBody>
          <a:bodyPr>
            <a:normAutofit/>
          </a:bodyPr>
          <a:lstStyle/>
          <a:p>
            <a:r>
              <a:rPr lang="tr-TR" sz="2400" dirty="0"/>
              <a:t>YILLARA GÖRE YAPILAN ve PLANLANAN ETKİNLİK SAYILARI</a:t>
            </a:r>
          </a:p>
        </p:txBody>
      </p:sp>
      <p:graphicFrame>
        <p:nvGraphicFramePr>
          <p:cNvPr id="9" name="Tablo 8"/>
          <p:cNvGraphicFramePr>
            <a:graphicFrameLocks noGrp="1"/>
          </p:cNvGraphicFramePr>
          <p:nvPr>
            <p:extLst>
              <p:ext uri="{D42A27DB-BD31-4B8C-83A1-F6EECF244321}">
                <p14:modId xmlns:p14="http://schemas.microsoft.com/office/powerpoint/2010/main" val="3296457522"/>
              </p:ext>
            </p:extLst>
          </p:nvPr>
        </p:nvGraphicFramePr>
        <p:xfrm>
          <a:off x="2031999" y="1460311"/>
          <a:ext cx="8128001" cy="1005840"/>
        </p:xfrm>
        <a:graphic>
          <a:graphicData uri="http://schemas.openxmlformats.org/drawingml/2006/table">
            <a:tbl>
              <a:tblPr firstRow="1" bandRow="1">
                <a:tableStyleId>{5C22544A-7EE6-4342-B048-85BDC9FD1C3A}</a:tableStyleId>
              </a:tblPr>
              <a:tblGrid>
                <a:gridCol w="1161143">
                  <a:extLst>
                    <a:ext uri="{9D8B030D-6E8A-4147-A177-3AD203B41FA5}">
                      <a16:colId xmlns:a16="http://schemas.microsoft.com/office/drawing/2014/main" val="1090533429"/>
                    </a:ext>
                  </a:extLst>
                </a:gridCol>
                <a:gridCol w="1161143">
                  <a:extLst>
                    <a:ext uri="{9D8B030D-6E8A-4147-A177-3AD203B41FA5}">
                      <a16:colId xmlns:a16="http://schemas.microsoft.com/office/drawing/2014/main" val="1513782710"/>
                    </a:ext>
                  </a:extLst>
                </a:gridCol>
                <a:gridCol w="1161143">
                  <a:extLst>
                    <a:ext uri="{9D8B030D-6E8A-4147-A177-3AD203B41FA5}">
                      <a16:colId xmlns:a16="http://schemas.microsoft.com/office/drawing/2014/main" val="3347239199"/>
                    </a:ext>
                  </a:extLst>
                </a:gridCol>
                <a:gridCol w="1161143">
                  <a:extLst>
                    <a:ext uri="{9D8B030D-6E8A-4147-A177-3AD203B41FA5}">
                      <a16:colId xmlns:a16="http://schemas.microsoft.com/office/drawing/2014/main" val="2144350039"/>
                    </a:ext>
                  </a:extLst>
                </a:gridCol>
                <a:gridCol w="1161143">
                  <a:extLst>
                    <a:ext uri="{9D8B030D-6E8A-4147-A177-3AD203B41FA5}">
                      <a16:colId xmlns:a16="http://schemas.microsoft.com/office/drawing/2014/main" val="1297075717"/>
                    </a:ext>
                  </a:extLst>
                </a:gridCol>
                <a:gridCol w="1161143">
                  <a:extLst>
                    <a:ext uri="{9D8B030D-6E8A-4147-A177-3AD203B41FA5}">
                      <a16:colId xmlns:a16="http://schemas.microsoft.com/office/drawing/2014/main" val="134272468"/>
                    </a:ext>
                  </a:extLst>
                </a:gridCol>
                <a:gridCol w="1161143">
                  <a:extLst>
                    <a:ext uri="{9D8B030D-6E8A-4147-A177-3AD203B41FA5}">
                      <a16:colId xmlns:a16="http://schemas.microsoft.com/office/drawing/2014/main" val="2608306726"/>
                    </a:ext>
                  </a:extLst>
                </a:gridCol>
              </a:tblGrid>
              <a:tr h="339746">
                <a:tc>
                  <a:txBody>
                    <a:bodyPr/>
                    <a:lstStyle/>
                    <a:p>
                      <a:pPr algn="ctr"/>
                      <a:r>
                        <a:rPr lang="tr-TR" dirty="0"/>
                        <a:t>YIL</a:t>
                      </a:r>
                    </a:p>
                  </a:txBody>
                  <a:tcPr/>
                </a:tc>
                <a:tc>
                  <a:txBody>
                    <a:bodyPr/>
                    <a:lstStyle/>
                    <a:p>
                      <a:r>
                        <a:rPr lang="tr-TR" dirty="0"/>
                        <a:t>2023</a:t>
                      </a:r>
                    </a:p>
                  </a:txBody>
                  <a:tcPr/>
                </a:tc>
                <a:tc>
                  <a:txBody>
                    <a:bodyPr/>
                    <a:lstStyle/>
                    <a:p>
                      <a:r>
                        <a:rPr lang="tr-TR" dirty="0"/>
                        <a:t>2024</a:t>
                      </a:r>
                    </a:p>
                  </a:txBody>
                  <a:tcPr/>
                </a:tc>
                <a:tc>
                  <a:txBody>
                    <a:bodyPr/>
                    <a:lstStyle/>
                    <a:p>
                      <a:r>
                        <a:rPr lang="tr-TR" dirty="0"/>
                        <a:t>2025</a:t>
                      </a:r>
                    </a:p>
                  </a:txBody>
                  <a:tcPr>
                    <a:solidFill>
                      <a:srgbClr val="FF0000"/>
                    </a:solidFill>
                  </a:tcPr>
                </a:tc>
                <a:tc>
                  <a:txBody>
                    <a:bodyPr/>
                    <a:lstStyle/>
                    <a:p>
                      <a:r>
                        <a:rPr lang="tr-TR" dirty="0"/>
                        <a:t>2026</a:t>
                      </a:r>
                    </a:p>
                  </a:txBody>
                  <a:tcPr/>
                </a:tc>
                <a:tc>
                  <a:txBody>
                    <a:bodyPr/>
                    <a:lstStyle/>
                    <a:p>
                      <a:r>
                        <a:rPr lang="tr-TR" dirty="0"/>
                        <a:t>2027</a:t>
                      </a:r>
                    </a:p>
                  </a:txBody>
                  <a:tcPr/>
                </a:tc>
                <a:tc>
                  <a:txBody>
                    <a:bodyPr/>
                    <a:lstStyle/>
                    <a:p>
                      <a:r>
                        <a:rPr lang="tr-TR" dirty="0"/>
                        <a:t>2028</a:t>
                      </a:r>
                    </a:p>
                  </a:txBody>
                  <a:tcPr/>
                </a:tc>
                <a:extLst>
                  <a:ext uri="{0D108BD9-81ED-4DB2-BD59-A6C34878D82A}">
                    <a16:rowId xmlns:a16="http://schemas.microsoft.com/office/drawing/2014/main" val="1233301867"/>
                  </a:ext>
                </a:extLst>
              </a:tr>
              <a:tr h="370840">
                <a:tc>
                  <a:txBody>
                    <a:bodyPr/>
                    <a:lstStyle/>
                    <a:p>
                      <a:pPr algn="ctr"/>
                      <a:r>
                        <a:rPr lang="tr-TR" dirty="0"/>
                        <a:t>Etkinlik Sayısı</a:t>
                      </a:r>
                    </a:p>
                  </a:txBody>
                  <a:tcPr/>
                </a:tc>
                <a:tc>
                  <a:txBody>
                    <a:bodyPr/>
                    <a:lstStyle/>
                    <a:p>
                      <a:r>
                        <a:rPr lang="tr-TR" dirty="0"/>
                        <a:t>-</a:t>
                      </a:r>
                    </a:p>
                  </a:txBody>
                  <a:tcPr/>
                </a:tc>
                <a:tc>
                  <a:txBody>
                    <a:bodyPr/>
                    <a:lstStyle/>
                    <a:p>
                      <a:r>
                        <a:rPr lang="tr-TR" dirty="0"/>
                        <a:t>-</a:t>
                      </a:r>
                    </a:p>
                  </a:txBody>
                  <a:tcPr/>
                </a:tc>
                <a:tc>
                  <a:txBody>
                    <a:bodyPr/>
                    <a:lstStyle/>
                    <a:p>
                      <a:r>
                        <a:rPr lang="tr-TR" dirty="0"/>
                        <a:t>1</a:t>
                      </a:r>
                    </a:p>
                  </a:txBody>
                  <a:tcPr/>
                </a:tc>
                <a:tc>
                  <a:txBody>
                    <a:bodyPr/>
                    <a:lstStyle/>
                    <a:p>
                      <a:r>
                        <a:rPr lang="tr-TR" dirty="0"/>
                        <a:t>1</a:t>
                      </a:r>
                    </a:p>
                  </a:txBody>
                  <a:tcPr/>
                </a:tc>
                <a:tc>
                  <a:txBody>
                    <a:bodyPr/>
                    <a:lstStyle/>
                    <a:p>
                      <a:r>
                        <a:rPr lang="tr-TR" dirty="0"/>
                        <a:t>1</a:t>
                      </a:r>
                    </a:p>
                  </a:txBody>
                  <a:tcPr/>
                </a:tc>
                <a:tc>
                  <a:txBody>
                    <a:bodyPr/>
                    <a:lstStyle/>
                    <a:p>
                      <a:r>
                        <a:rPr lang="tr-TR" dirty="0"/>
                        <a:t>1</a:t>
                      </a:r>
                    </a:p>
                  </a:txBody>
                  <a:tcPr/>
                </a:tc>
                <a:extLst>
                  <a:ext uri="{0D108BD9-81ED-4DB2-BD59-A6C34878D82A}">
                    <a16:rowId xmlns:a16="http://schemas.microsoft.com/office/drawing/2014/main" val="2439546443"/>
                  </a:ext>
                </a:extLst>
              </a:tr>
            </a:tbl>
          </a:graphicData>
        </a:graphic>
      </p:graphicFrame>
      <p:sp>
        <p:nvSpPr>
          <p:cNvPr id="3" name="Content Placeholder 2">
            <a:extLst>
              <a:ext uri="{FF2B5EF4-FFF2-40B4-BE49-F238E27FC236}">
                <a16:creationId xmlns:a16="http://schemas.microsoft.com/office/drawing/2014/main" id="{A86ED849-9FA2-49A9-6CA9-2E8310B5232C}"/>
              </a:ext>
            </a:extLst>
          </p:cNvPr>
          <p:cNvSpPr>
            <a:spLocks noGrp="1"/>
          </p:cNvSpPr>
          <p:nvPr>
            <p:ph idx="1"/>
          </p:nvPr>
        </p:nvSpPr>
        <p:spPr>
          <a:xfrm>
            <a:off x="2031999" y="3140263"/>
            <a:ext cx="8128001" cy="1104191"/>
          </a:xfrm>
        </p:spPr>
        <p:txBody>
          <a:bodyPr>
            <a:noAutofit/>
          </a:bodyPr>
          <a:lstStyle/>
          <a:p>
            <a:pPr marL="0" indent="0" algn="just">
              <a:buNone/>
            </a:pPr>
            <a:r>
              <a:rPr lang="tr-TR" dirty="0">
                <a:latin typeface="Times New Roman" panose="02020603050405020304" pitchFamily="18" charset="0"/>
                <a:cs typeface="Times New Roman" panose="02020603050405020304" pitchFamily="18" charset="0"/>
              </a:rPr>
              <a:t>Birincisini 30-31 Ekim 2025 tarihlerinde düzenlediğimiz </a:t>
            </a:r>
            <a:r>
              <a:rPr lang="tr-TR" b="1" dirty="0">
                <a:latin typeface="Times New Roman" panose="02020603050405020304" pitchFamily="18" charset="0"/>
                <a:cs typeface="Times New Roman" panose="02020603050405020304" pitchFamily="18" charset="0"/>
              </a:rPr>
              <a:t>Uluslararası Sosyal Bilimler Lisansüstü Öğrenci Sempozyumu’</a:t>
            </a:r>
            <a:r>
              <a:rPr lang="tr-TR" dirty="0">
                <a:latin typeface="Times New Roman" panose="02020603050405020304" pitchFamily="18" charset="0"/>
                <a:cs typeface="Times New Roman" panose="02020603050405020304" pitchFamily="18" charset="0"/>
              </a:rPr>
              <a:t>nu her yıl düzenleyerek geleneksel hale getirmeyi amaçlıyoruz.</a:t>
            </a:r>
          </a:p>
        </p:txBody>
      </p:sp>
    </p:spTree>
    <p:extLst>
      <p:ext uri="{BB962C8B-B14F-4D97-AF65-F5344CB8AC3E}">
        <p14:creationId xmlns:p14="http://schemas.microsoft.com/office/powerpoint/2010/main" val="175739329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C0B1CF-25CE-2144-7684-831CB414EB42}"/>
              </a:ext>
            </a:extLst>
          </p:cNvPr>
          <p:cNvSpPr>
            <a:spLocks noGrp="1"/>
          </p:cNvSpPr>
          <p:nvPr>
            <p:ph type="title"/>
          </p:nvPr>
        </p:nvSpPr>
        <p:spPr/>
        <p:txBody>
          <a:bodyPr/>
          <a:lstStyle/>
          <a:p>
            <a:r>
              <a:rPr lang="tr-TR" dirty="0"/>
              <a:t>YIL İÇERİSİNDE YAPILAN ETKİNLİKLER</a:t>
            </a:r>
          </a:p>
        </p:txBody>
      </p:sp>
      <p:sp>
        <p:nvSpPr>
          <p:cNvPr id="3" name="Content Placeholder 2">
            <a:extLst>
              <a:ext uri="{FF2B5EF4-FFF2-40B4-BE49-F238E27FC236}">
                <a16:creationId xmlns:a16="http://schemas.microsoft.com/office/drawing/2014/main" id="{2F70E187-D73A-D0A9-3E8C-D4C72A4E3D69}"/>
              </a:ext>
            </a:extLst>
          </p:cNvPr>
          <p:cNvSpPr>
            <a:spLocks noGrp="1"/>
          </p:cNvSpPr>
          <p:nvPr>
            <p:ph idx="1"/>
          </p:nvPr>
        </p:nvSpPr>
        <p:spPr>
          <a:xfrm>
            <a:off x="433841" y="1791501"/>
            <a:ext cx="6558023" cy="3360458"/>
          </a:xfrm>
        </p:spPr>
        <p:txBody>
          <a:bodyPr>
            <a:normAutofit fontScale="85000" lnSpcReduction="10000"/>
          </a:bodyPr>
          <a:lstStyle/>
          <a:p>
            <a:pPr algn="just"/>
            <a:r>
              <a:rPr lang="tr-TR" dirty="0">
                <a:latin typeface="+mj-lt"/>
                <a:cs typeface="Times New Roman" panose="02020603050405020304" pitchFamily="18" charset="0"/>
              </a:rPr>
              <a:t>Siirt Üniversitesi Sosyal Bilimler Enstitüsü tarafından 30–31 Ekim 2025 tarihlerinde düzenlenen Uluslararası Sosyal Bilimler Lisansüstü Öğrenci Sempozyumu başarı ile tamamlanmıştır.</a:t>
            </a:r>
          </a:p>
          <a:p>
            <a:pPr marL="0" indent="0" algn="just">
              <a:buNone/>
            </a:pPr>
            <a:endParaRPr lang="tr-TR" dirty="0">
              <a:latin typeface="+mj-lt"/>
              <a:cs typeface="Times New Roman" panose="02020603050405020304" pitchFamily="18" charset="0"/>
            </a:endParaRPr>
          </a:p>
          <a:p>
            <a:pPr algn="just"/>
            <a:r>
              <a:rPr lang="tr-TR" dirty="0">
                <a:latin typeface="+mj-lt"/>
                <a:cs typeface="Times New Roman" panose="02020603050405020304" pitchFamily="18" charset="0"/>
              </a:rPr>
              <a:t>Yurt içi ve yurt dışından akademisyen ve lisansüstü öğrencilerin katılımıyla gerçekleştirilen sempozyumda, farklı disiplinlerde yürütülen özgün çalışmalar paylaşılmış; akademik bilgi alışverişi için verimli bir ortam oluşturulmuştur.</a:t>
            </a:r>
          </a:p>
        </p:txBody>
      </p:sp>
      <p:pic>
        <p:nvPicPr>
          <p:cNvPr id="10" name="Resim Yer Tutucusu 9">
            <a:extLst>
              <a:ext uri="{FF2B5EF4-FFF2-40B4-BE49-F238E27FC236}">
                <a16:creationId xmlns:a16="http://schemas.microsoft.com/office/drawing/2014/main" id="{D8EEE6D6-A27C-F435-4562-21B8014D642D}"/>
              </a:ext>
            </a:extLst>
          </p:cNvPr>
          <p:cNvPicPr>
            <a:picLocks noGrp="1" noChangeAspect="1"/>
          </p:cNvPicPr>
          <p:nvPr>
            <p:ph type="pic" sz="quarter" idx="13"/>
          </p:nvPr>
        </p:nvPicPr>
        <p:blipFill>
          <a:blip r:embed="rId2">
            <a:extLst>
              <a:ext uri="{28A0092B-C50C-407E-A947-70E740481C1C}">
                <a14:useLocalDpi xmlns:a14="http://schemas.microsoft.com/office/drawing/2010/main" val="0"/>
              </a:ext>
            </a:extLst>
          </a:blip>
          <a:srcRect t="16911" b="16911"/>
          <a:stretch>
            <a:fillRect/>
          </a:stretch>
        </p:blipFill>
        <p:spPr>
          <a:xfrm>
            <a:off x="7355279" y="3635883"/>
            <a:ext cx="4548187" cy="2257425"/>
          </a:xfrm>
        </p:spPr>
      </p:pic>
      <p:pic>
        <p:nvPicPr>
          <p:cNvPr id="12" name="Resim Yer Tutucusu 11" descr="metin, iç mekan, çiçek, duvar içeren bir resim&#10;&#10;Yapay zeka tarafından oluşturulmuş içerik yanlış olabilir.">
            <a:extLst>
              <a:ext uri="{FF2B5EF4-FFF2-40B4-BE49-F238E27FC236}">
                <a16:creationId xmlns:a16="http://schemas.microsoft.com/office/drawing/2014/main" id="{9A3D7340-089C-BC1C-9E43-2DCC029961BC}"/>
              </a:ext>
            </a:extLst>
          </p:cNvPr>
          <p:cNvPicPr>
            <a:picLocks noGrp="1" noChangeAspect="1"/>
          </p:cNvPicPr>
          <p:nvPr>
            <p:ph type="pic" sz="quarter" idx="14"/>
          </p:nvPr>
        </p:nvPicPr>
        <p:blipFill>
          <a:blip r:embed="rId3">
            <a:extLst>
              <a:ext uri="{28A0092B-C50C-407E-A947-70E740481C1C}">
                <a14:useLocalDpi xmlns:a14="http://schemas.microsoft.com/office/drawing/2010/main" val="0"/>
              </a:ext>
            </a:extLst>
          </a:blip>
          <a:srcRect t="31387" b="31387"/>
          <a:stretch>
            <a:fillRect/>
          </a:stretch>
        </p:blipFill>
        <p:spPr>
          <a:xfrm>
            <a:off x="7355279" y="1214305"/>
            <a:ext cx="4548187" cy="2257425"/>
          </a:xfrm>
        </p:spPr>
      </p:pic>
    </p:spTree>
    <p:extLst>
      <p:ext uri="{BB962C8B-B14F-4D97-AF65-F5344CB8AC3E}">
        <p14:creationId xmlns:p14="http://schemas.microsoft.com/office/powerpoint/2010/main" val="364907760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1527857" y="365126"/>
            <a:ext cx="8770239" cy="931240"/>
          </a:xfrm>
        </p:spPr>
        <p:txBody>
          <a:bodyPr>
            <a:normAutofit/>
          </a:bodyPr>
          <a:lstStyle/>
          <a:p>
            <a:r>
              <a:rPr lang="tr-TR" sz="2000" dirty="0"/>
              <a:t>GELECEĞE YÖNELİK HEDEFLER, PLANLAMALAR ve YENİLİKLER</a:t>
            </a:r>
          </a:p>
        </p:txBody>
      </p:sp>
      <p:sp>
        <p:nvSpPr>
          <p:cNvPr id="3" name="İçerik Yer Tutucusu 2"/>
          <p:cNvSpPr>
            <a:spLocks noGrp="1"/>
          </p:cNvSpPr>
          <p:nvPr>
            <p:ph idx="1"/>
          </p:nvPr>
        </p:nvSpPr>
        <p:spPr>
          <a:xfrm>
            <a:off x="1213338" y="3429000"/>
            <a:ext cx="10674927" cy="2514600"/>
          </a:xfrm>
        </p:spPr>
        <p:txBody>
          <a:bodyPr>
            <a:normAutofit/>
          </a:bodyPr>
          <a:lstStyle/>
          <a:p>
            <a:pPr marL="0" indent="0">
              <a:lnSpc>
                <a:spcPct val="107000"/>
              </a:lnSpc>
              <a:spcAft>
                <a:spcPts val="800"/>
              </a:spcAft>
              <a:buNone/>
            </a:pPr>
            <a:r>
              <a:rPr lang="tr-TR" sz="1800" b="1" dirty="0">
                <a:latin typeface="+mj-lt"/>
                <a:ea typeface="Calibri" panose="020F0502020204030204" pitchFamily="34" charset="0"/>
                <a:cs typeface="Times New Roman" panose="02020603050405020304" pitchFamily="18" charset="0"/>
              </a:rPr>
              <a:t>İlgili hedef doğrultusunda; </a:t>
            </a:r>
          </a:p>
          <a:p>
            <a:pPr marL="1200150" lvl="2" indent="-285750" algn="just">
              <a:lnSpc>
                <a:spcPct val="107000"/>
              </a:lnSpc>
              <a:spcAft>
                <a:spcPts val="800"/>
              </a:spcAft>
            </a:pPr>
            <a:r>
              <a:rPr lang="tr-TR" sz="1800" dirty="0">
                <a:latin typeface="+mj-lt"/>
                <a:ea typeface="Calibri" panose="020F0502020204030204" pitchFamily="34" charset="0"/>
                <a:cs typeface="Times New Roman" panose="02020603050405020304" pitchFamily="18" charset="0"/>
              </a:rPr>
              <a:t>2026 yılında </a:t>
            </a:r>
            <a:r>
              <a:rPr lang="tr-TR" sz="1800" dirty="0">
                <a:latin typeface="+mj-lt"/>
              </a:rPr>
              <a:t>Enstitünün vizyon, misyon ve değerlerini içeren kurumsal kimlik rehberi hazırlanacaktır. </a:t>
            </a:r>
          </a:p>
          <a:p>
            <a:pPr marL="1200150" lvl="2" indent="-285750" algn="just">
              <a:lnSpc>
                <a:spcPct val="107000"/>
              </a:lnSpc>
              <a:spcAft>
                <a:spcPts val="800"/>
              </a:spcAft>
            </a:pPr>
            <a:r>
              <a:rPr lang="tr-TR" sz="1800" dirty="0">
                <a:latin typeface="+mj-lt"/>
              </a:rPr>
              <a:t>2027 yılında kurumsal kimliğin görünürlüğünü ve akademik etkileşimi artırmak amacıyla seminerler, webinarlar ve bilimsel etkinlikler düzenlenecektir.</a:t>
            </a:r>
          </a:p>
          <a:p>
            <a:pPr marL="1200150" lvl="2" indent="-285750" algn="just">
              <a:lnSpc>
                <a:spcPct val="107000"/>
              </a:lnSpc>
              <a:spcAft>
                <a:spcPts val="800"/>
              </a:spcAft>
            </a:pPr>
            <a:r>
              <a:rPr lang="tr-TR" sz="1800" dirty="0">
                <a:latin typeface="+mj-lt"/>
              </a:rPr>
              <a:t>2028 yılında kurumsal kimliğin sürdürülebilirliğini sağlamak ve marka değerini güçlendirmek amacıyla izleme ve değerlendirme süreçleri hayata geçirilecektir.</a:t>
            </a:r>
            <a:endParaRPr lang="tr-TR" sz="1800" dirty="0">
              <a:latin typeface="+mj-lt"/>
              <a:ea typeface="Calibri" panose="020F0502020204030204" pitchFamily="34" charset="0"/>
              <a:cs typeface="Times New Roman" panose="02020603050405020304" pitchFamily="18" charset="0"/>
            </a:endParaRPr>
          </a:p>
        </p:txBody>
      </p:sp>
      <p:sp>
        <p:nvSpPr>
          <p:cNvPr id="4" name="İçerik Yer Tutucusu 2">
            <a:extLst>
              <a:ext uri="{FF2B5EF4-FFF2-40B4-BE49-F238E27FC236}">
                <a16:creationId xmlns:a16="http://schemas.microsoft.com/office/drawing/2014/main" id="{6A515176-7683-9901-3F57-683B0574468B}"/>
              </a:ext>
            </a:extLst>
          </p:cNvPr>
          <p:cNvSpPr txBox="1">
            <a:spLocks/>
          </p:cNvSpPr>
          <p:nvPr/>
        </p:nvSpPr>
        <p:spPr>
          <a:xfrm>
            <a:off x="1213338" y="1296365"/>
            <a:ext cx="10674927" cy="2032989"/>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lnSpc>
                <a:spcPct val="107000"/>
              </a:lnSpc>
              <a:spcAft>
                <a:spcPts val="800"/>
              </a:spcAft>
              <a:buNone/>
            </a:pPr>
            <a:r>
              <a:rPr lang="tr-TR" sz="1800" b="1" dirty="0">
                <a:latin typeface="+mj-lt"/>
                <a:ea typeface="Calibri" panose="020F0502020204030204" pitchFamily="34" charset="0"/>
                <a:cs typeface="Times New Roman" panose="02020603050405020304" pitchFamily="18" charset="0"/>
              </a:rPr>
              <a:t>Hedef 1: Kurumsal Kimliğin Güçlendirilmesi:</a:t>
            </a:r>
          </a:p>
          <a:p>
            <a:pPr algn="just">
              <a:lnSpc>
                <a:spcPct val="107000"/>
              </a:lnSpc>
              <a:spcAft>
                <a:spcPts val="800"/>
              </a:spcAft>
            </a:pPr>
            <a:r>
              <a:rPr lang="tr-TR" sz="1800" b="1" dirty="0">
                <a:latin typeface="+mj-lt"/>
                <a:ea typeface="Calibri" panose="020F0502020204030204" pitchFamily="34" charset="0"/>
                <a:cs typeface="Times New Roman" panose="02020603050405020304" pitchFamily="18" charset="0"/>
              </a:rPr>
              <a:t>2025 Hedefi</a:t>
            </a:r>
          </a:p>
          <a:p>
            <a:pPr marL="1200150" lvl="2" indent="-285750" algn="just">
              <a:lnSpc>
                <a:spcPct val="107000"/>
              </a:lnSpc>
              <a:spcAft>
                <a:spcPts val="800"/>
              </a:spcAft>
            </a:pPr>
            <a:r>
              <a:rPr lang="tr-TR" sz="1800" dirty="0">
                <a:latin typeface="+mj-lt"/>
              </a:rPr>
              <a:t>Web sitesi, sosyal medya ve diğer dijital platformlar için güncelleme çalışmaları başlatılacak ve iletişim stratejisi oluşturulacaktır. Web sitesinin içeriği zenginleştirilecek ve sosyal medya hesapları düzenli olarak yönetilecektir.</a:t>
            </a:r>
          </a:p>
        </p:txBody>
      </p:sp>
    </p:spTree>
    <p:extLst>
      <p:ext uri="{BB962C8B-B14F-4D97-AF65-F5344CB8AC3E}">
        <p14:creationId xmlns:p14="http://schemas.microsoft.com/office/powerpoint/2010/main" val="424565434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515947-7232-BF0A-0F11-A37178EA6D54}"/>
            </a:ext>
          </a:extLst>
        </p:cNvPr>
        <p:cNvGrpSpPr/>
        <p:nvPr/>
      </p:nvGrpSpPr>
      <p:grpSpPr>
        <a:xfrm>
          <a:off x="0" y="0"/>
          <a:ext cx="0" cy="0"/>
          <a:chOff x="0" y="0"/>
          <a:chExt cx="0" cy="0"/>
        </a:xfrm>
      </p:grpSpPr>
      <p:sp>
        <p:nvSpPr>
          <p:cNvPr id="2" name="Unvan 1">
            <a:extLst>
              <a:ext uri="{FF2B5EF4-FFF2-40B4-BE49-F238E27FC236}">
                <a16:creationId xmlns:a16="http://schemas.microsoft.com/office/drawing/2014/main" id="{E0F7A0DD-81C2-27D4-56A7-4E86AF52E978}"/>
              </a:ext>
            </a:extLst>
          </p:cNvPr>
          <p:cNvSpPr>
            <a:spLocks noGrp="1"/>
          </p:cNvSpPr>
          <p:nvPr>
            <p:ph type="title"/>
          </p:nvPr>
        </p:nvSpPr>
        <p:spPr>
          <a:xfrm>
            <a:off x="1527857" y="365126"/>
            <a:ext cx="8770239" cy="931240"/>
          </a:xfrm>
        </p:spPr>
        <p:txBody>
          <a:bodyPr>
            <a:normAutofit/>
          </a:bodyPr>
          <a:lstStyle/>
          <a:p>
            <a:r>
              <a:rPr lang="tr-TR" sz="2000" dirty="0"/>
              <a:t>GELECEĞE YÖNELİK HEDEFLER, PLANLAMALAR ve YENİLİKLER</a:t>
            </a:r>
          </a:p>
        </p:txBody>
      </p:sp>
      <p:sp>
        <p:nvSpPr>
          <p:cNvPr id="6" name="İçerik Yer Tutucusu 2">
            <a:extLst>
              <a:ext uri="{FF2B5EF4-FFF2-40B4-BE49-F238E27FC236}">
                <a16:creationId xmlns:a16="http://schemas.microsoft.com/office/drawing/2014/main" id="{71A30EA8-149E-0053-202D-360AB859AD30}"/>
              </a:ext>
            </a:extLst>
          </p:cNvPr>
          <p:cNvSpPr>
            <a:spLocks noGrp="1"/>
          </p:cNvSpPr>
          <p:nvPr>
            <p:ph idx="1"/>
          </p:nvPr>
        </p:nvSpPr>
        <p:spPr>
          <a:xfrm>
            <a:off x="1213338" y="3674437"/>
            <a:ext cx="10674927" cy="2672474"/>
          </a:xfrm>
        </p:spPr>
        <p:txBody>
          <a:bodyPr>
            <a:normAutofit/>
          </a:bodyPr>
          <a:lstStyle/>
          <a:p>
            <a:pPr marL="0" indent="0">
              <a:lnSpc>
                <a:spcPct val="107000"/>
              </a:lnSpc>
              <a:spcAft>
                <a:spcPts val="800"/>
              </a:spcAft>
              <a:buNone/>
            </a:pPr>
            <a:r>
              <a:rPr lang="tr-TR" sz="1800" b="1" dirty="0">
                <a:latin typeface="+mj-lt"/>
                <a:ea typeface="Calibri" panose="020F0502020204030204" pitchFamily="34" charset="0"/>
                <a:cs typeface="Times New Roman" panose="02020603050405020304" pitchFamily="18" charset="0"/>
              </a:rPr>
              <a:t>İlgili hedef doğrultusunda; </a:t>
            </a:r>
          </a:p>
          <a:p>
            <a:pPr marL="1200150" lvl="2" indent="-285750" algn="just">
              <a:lnSpc>
                <a:spcPct val="107000"/>
              </a:lnSpc>
              <a:spcAft>
                <a:spcPts val="800"/>
              </a:spcAft>
            </a:pPr>
            <a:r>
              <a:rPr lang="tr-TR" sz="1800" dirty="0">
                <a:latin typeface="+mj-lt"/>
              </a:rPr>
              <a:t>2026 yılında sempozyumun düzenli hale getirilmesine yönelik organizasyon süreçleri iyileştirilecek, uluslararası iş birlikleri artırılacak ve farklı disiplinlerden katılım teşvik edilerek etkinliğin kapsamı genişletilecektir.</a:t>
            </a:r>
          </a:p>
          <a:p>
            <a:pPr marL="1200150" lvl="2" indent="-285750" algn="just">
              <a:lnSpc>
                <a:spcPct val="107000"/>
              </a:lnSpc>
              <a:spcAft>
                <a:spcPts val="800"/>
              </a:spcAft>
            </a:pPr>
            <a:r>
              <a:rPr lang="tr-TR" sz="1800" dirty="0">
                <a:latin typeface="+mj-lt"/>
              </a:rPr>
              <a:t>2027 yılında, sempozyumun kurumsal sürdürülebilirliğinin sağlanması amacıyla organizasyon süreçleri standartlaştırılacak, bilimsel değerlendirme ve hakemlik süreçleri geliştirilecek ve etkinliğin düzenli olarak gerçekleştirilmesi güvence altına alınacaktır.</a:t>
            </a:r>
          </a:p>
        </p:txBody>
      </p:sp>
      <p:sp>
        <p:nvSpPr>
          <p:cNvPr id="7" name="İçerik Yer Tutucusu 2">
            <a:extLst>
              <a:ext uri="{FF2B5EF4-FFF2-40B4-BE49-F238E27FC236}">
                <a16:creationId xmlns:a16="http://schemas.microsoft.com/office/drawing/2014/main" id="{3A10F1B5-90C9-8EB6-8DA5-4A9FEB586F53}"/>
              </a:ext>
            </a:extLst>
          </p:cNvPr>
          <p:cNvSpPr txBox="1">
            <a:spLocks/>
          </p:cNvSpPr>
          <p:nvPr/>
        </p:nvSpPr>
        <p:spPr>
          <a:xfrm>
            <a:off x="1213338" y="1038459"/>
            <a:ext cx="10674927" cy="2419849"/>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lnSpc>
                <a:spcPct val="107000"/>
              </a:lnSpc>
              <a:spcAft>
                <a:spcPts val="800"/>
              </a:spcAft>
              <a:buNone/>
            </a:pPr>
            <a:r>
              <a:rPr lang="tr-TR" sz="1800" b="1" dirty="0">
                <a:latin typeface="+mj-lt"/>
                <a:ea typeface="Calibri" panose="020F0502020204030204" pitchFamily="34" charset="0"/>
                <a:cs typeface="Times New Roman" panose="02020603050405020304" pitchFamily="18" charset="0"/>
              </a:rPr>
              <a:t>Hedef 2: Lisansüstü Akademik Çalışmalar İçin Bilimsel Zemin Oluşturulması</a:t>
            </a:r>
          </a:p>
          <a:p>
            <a:pPr algn="just">
              <a:lnSpc>
                <a:spcPct val="107000"/>
              </a:lnSpc>
              <a:spcAft>
                <a:spcPts val="800"/>
              </a:spcAft>
            </a:pPr>
            <a:r>
              <a:rPr lang="tr-TR" sz="1800" b="1" dirty="0">
                <a:latin typeface="+mj-lt"/>
                <a:ea typeface="Calibri" panose="020F0502020204030204" pitchFamily="34" charset="0"/>
                <a:cs typeface="Times New Roman" panose="02020603050405020304" pitchFamily="18" charset="0"/>
              </a:rPr>
              <a:t>2025 ve 2026 Hedefi</a:t>
            </a:r>
          </a:p>
          <a:p>
            <a:pPr marL="1200150" lvl="2" indent="-285750" algn="just">
              <a:lnSpc>
                <a:spcPct val="107000"/>
              </a:lnSpc>
              <a:spcAft>
                <a:spcPts val="800"/>
              </a:spcAft>
            </a:pPr>
            <a:r>
              <a:rPr lang="tr-TR" sz="1800" dirty="0">
                <a:latin typeface="+mj-lt"/>
                <a:ea typeface="Calibri" panose="020F0502020204030204" pitchFamily="34" charset="0"/>
                <a:cs typeface="Times New Roman" panose="02020603050405020304" pitchFamily="18" charset="0"/>
              </a:rPr>
              <a:t>2025 yılında l</a:t>
            </a:r>
            <a:r>
              <a:rPr lang="tr-TR" sz="1800" dirty="0">
                <a:latin typeface="+mj-lt"/>
              </a:rPr>
              <a:t>isansüstü öğrenciler için ulusal veya uluslararası bir kongre/sempozyum formatı belirlenecektir. </a:t>
            </a:r>
          </a:p>
          <a:p>
            <a:pPr marL="1200150" lvl="2" indent="-285750" algn="just">
              <a:lnSpc>
                <a:spcPct val="107000"/>
              </a:lnSpc>
              <a:spcAft>
                <a:spcPts val="800"/>
              </a:spcAft>
            </a:pPr>
            <a:r>
              <a:rPr lang="tr-TR" sz="1800" dirty="0">
                <a:latin typeface="+mj-lt"/>
              </a:rPr>
              <a:t>2026 yılında belirlenen format doğrultusunda ilk kongre/sempozyum düzenlenecek ve akademik paydaşların katılımı sağlanacaktır. Sunulan bildiriler akademik bir yayın haline getirilerek bilimsel literatüre kazandırılacaktır.</a:t>
            </a:r>
          </a:p>
        </p:txBody>
      </p:sp>
    </p:spTree>
    <p:extLst>
      <p:ext uri="{BB962C8B-B14F-4D97-AF65-F5344CB8AC3E}">
        <p14:creationId xmlns:p14="http://schemas.microsoft.com/office/powerpoint/2010/main" val="9628878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4F6265-3214-A465-AAF5-63991DFEA499}"/>
            </a:ext>
          </a:extLst>
        </p:cNvPr>
        <p:cNvGrpSpPr/>
        <p:nvPr/>
      </p:nvGrpSpPr>
      <p:grpSpPr>
        <a:xfrm>
          <a:off x="0" y="0"/>
          <a:ext cx="0" cy="0"/>
          <a:chOff x="0" y="0"/>
          <a:chExt cx="0" cy="0"/>
        </a:xfrm>
      </p:grpSpPr>
      <p:sp>
        <p:nvSpPr>
          <p:cNvPr id="2" name="Unvan 1">
            <a:extLst>
              <a:ext uri="{FF2B5EF4-FFF2-40B4-BE49-F238E27FC236}">
                <a16:creationId xmlns:a16="http://schemas.microsoft.com/office/drawing/2014/main" id="{B7FDE6C1-240B-AD6B-C37F-2FDD7983EDBE}"/>
              </a:ext>
            </a:extLst>
          </p:cNvPr>
          <p:cNvSpPr>
            <a:spLocks noGrp="1"/>
          </p:cNvSpPr>
          <p:nvPr>
            <p:ph type="title"/>
          </p:nvPr>
        </p:nvSpPr>
        <p:spPr>
          <a:xfrm>
            <a:off x="1527857" y="365126"/>
            <a:ext cx="8770239" cy="931240"/>
          </a:xfrm>
        </p:spPr>
        <p:txBody>
          <a:bodyPr>
            <a:normAutofit/>
          </a:bodyPr>
          <a:lstStyle/>
          <a:p>
            <a:r>
              <a:rPr lang="tr-TR" sz="2000" dirty="0"/>
              <a:t>GELECEĞE YÖNELİK HEDEFLER, PLANLAMALAR ve YENİLİKLER</a:t>
            </a:r>
          </a:p>
        </p:txBody>
      </p:sp>
      <p:sp>
        <p:nvSpPr>
          <p:cNvPr id="6" name="İçerik Yer Tutucusu 2">
            <a:extLst>
              <a:ext uri="{FF2B5EF4-FFF2-40B4-BE49-F238E27FC236}">
                <a16:creationId xmlns:a16="http://schemas.microsoft.com/office/drawing/2014/main" id="{EE7B2352-B364-AC1D-A00B-E69F2B75D307}"/>
              </a:ext>
            </a:extLst>
          </p:cNvPr>
          <p:cNvSpPr>
            <a:spLocks noGrp="1"/>
          </p:cNvSpPr>
          <p:nvPr>
            <p:ph idx="1"/>
          </p:nvPr>
        </p:nvSpPr>
        <p:spPr>
          <a:xfrm>
            <a:off x="1213338" y="3071447"/>
            <a:ext cx="10674927" cy="2672861"/>
          </a:xfrm>
        </p:spPr>
        <p:txBody>
          <a:bodyPr>
            <a:noAutofit/>
          </a:bodyPr>
          <a:lstStyle/>
          <a:p>
            <a:pPr marL="0" indent="0">
              <a:lnSpc>
                <a:spcPct val="107000"/>
              </a:lnSpc>
              <a:spcAft>
                <a:spcPts val="800"/>
              </a:spcAft>
              <a:buNone/>
            </a:pPr>
            <a:r>
              <a:rPr lang="tr-TR" sz="1800" b="1" dirty="0">
                <a:latin typeface="+mj-lt"/>
                <a:ea typeface="Calibri" panose="020F0502020204030204" pitchFamily="34" charset="0"/>
                <a:cs typeface="Times New Roman" panose="02020603050405020304" pitchFamily="18" charset="0"/>
              </a:rPr>
              <a:t>İlgili hedef doğrultusunda; </a:t>
            </a:r>
          </a:p>
          <a:p>
            <a:pPr marL="1200150" lvl="2" indent="-285750" algn="just">
              <a:lnSpc>
                <a:spcPct val="107000"/>
              </a:lnSpc>
              <a:spcAft>
                <a:spcPts val="800"/>
              </a:spcAft>
            </a:pPr>
            <a:r>
              <a:rPr lang="tr-TR" sz="1800" dirty="0">
                <a:latin typeface="+mj-lt"/>
                <a:ea typeface="Calibri" panose="020F0502020204030204" pitchFamily="34" charset="0"/>
                <a:cs typeface="Times New Roman" panose="02020603050405020304" pitchFamily="18" charset="0"/>
              </a:rPr>
              <a:t>2026 yılında a</a:t>
            </a:r>
            <a:r>
              <a:rPr lang="tr-TR" sz="1800" dirty="0">
                <a:latin typeface="+mj-lt"/>
              </a:rPr>
              <a:t>raştırma projeleri için fon kaynakları belirlenerek destek mekanizmaları oluşturulacaktır. </a:t>
            </a:r>
          </a:p>
          <a:p>
            <a:pPr marL="1200150" lvl="2" indent="-285750" algn="just">
              <a:lnSpc>
                <a:spcPct val="107000"/>
              </a:lnSpc>
              <a:spcAft>
                <a:spcPts val="800"/>
              </a:spcAft>
            </a:pPr>
            <a:r>
              <a:rPr lang="tr-TR" sz="1800" dirty="0">
                <a:latin typeface="+mj-lt"/>
              </a:rPr>
              <a:t>2027 yılında belirlenen fon destekleri duyurulacak ve akademisyenlerin araştırma projelerine başvurmaları teşvik edilecektir. </a:t>
            </a:r>
          </a:p>
          <a:p>
            <a:pPr marL="1200150" lvl="2" indent="-285750" algn="just">
              <a:lnSpc>
                <a:spcPct val="107000"/>
              </a:lnSpc>
              <a:spcAft>
                <a:spcPts val="800"/>
              </a:spcAft>
            </a:pPr>
            <a:r>
              <a:rPr lang="tr-TR" sz="1800" dirty="0">
                <a:latin typeface="+mj-lt"/>
              </a:rPr>
              <a:t>2028 yılında oluşturulan destek mekanizmalarının etkinliği değerlendirilecek ve gerekli iyileştirmeler yapılacaktır. </a:t>
            </a:r>
            <a:endParaRPr lang="tr-TR" sz="1800" dirty="0">
              <a:latin typeface="+mj-lt"/>
              <a:ea typeface="Calibri" panose="020F0502020204030204" pitchFamily="34" charset="0"/>
              <a:cs typeface="Times New Roman" panose="02020603050405020304" pitchFamily="18" charset="0"/>
            </a:endParaRPr>
          </a:p>
        </p:txBody>
      </p:sp>
      <p:sp>
        <p:nvSpPr>
          <p:cNvPr id="7" name="İçerik Yer Tutucusu 2">
            <a:extLst>
              <a:ext uri="{FF2B5EF4-FFF2-40B4-BE49-F238E27FC236}">
                <a16:creationId xmlns:a16="http://schemas.microsoft.com/office/drawing/2014/main" id="{61F6F1FC-2A92-9E5E-5300-08D09692F886}"/>
              </a:ext>
            </a:extLst>
          </p:cNvPr>
          <p:cNvSpPr txBox="1">
            <a:spLocks/>
          </p:cNvSpPr>
          <p:nvPr/>
        </p:nvSpPr>
        <p:spPr>
          <a:xfrm>
            <a:off x="1213338" y="1155690"/>
            <a:ext cx="10674927" cy="1939204"/>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lnSpc>
                <a:spcPct val="107000"/>
              </a:lnSpc>
              <a:spcAft>
                <a:spcPts val="800"/>
              </a:spcAft>
              <a:buNone/>
            </a:pPr>
            <a:r>
              <a:rPr lang="tr-TR" sz="1800" b="1" dirty="0">
                <a:latin typeface="+mj-lt"/>
                <a:ea typeface="Calibri" panose="020F0502020204030204" pitchFamily="34" charset="0"/>
                <a:cs typeface="Times New Roman" panose="02020603050405020304" pitchFamily="18" charset="0"/>
              </a:rPr>
              <a:t>Hedef 3: Araştırma ve Yayın Faaliyetlerinin Desteklenmesi</a:t>
            </a:r>
          </a:p>
          <a:p>
            <a:pPr algn="just">
              <a:lnSpc>
                <a:spcPct val="107000"/>
              </a:lnSpc>
              <a:spcAft>
                <a:spcPts val="800"/>
              </a:spcAft>
            </a:pPr>
            <a:r>
              <a:rPr lang="tr-TR" sz="1800" b="1" dirty="0">
                <a:latin typeface="+mj-lt"/>
                <a:ea typeface="Calibri" panose="020F0502020204030204" pitchFamily="34" charset="0"/>
                <a:cs typeface="Times New Roman" panose="02020603050405020304" pitchFamily="18" charset="0"/>
              </a:rPr>
              <a:t>2025 Hedefi</a:t>
            </a:r>
          </a:p>
          <a:p>
            <a:pPr marL="1257300" lvl="2" indent="-342900" algn="just"/>
            <a:r>
              <a:rPr lang="tr-TR" sz="1800" dirty="0">
                <a:latin typeface="+mj-lt"/>
                <a:ea typeface="Calibri" panose="020F0502020204030204" pitchFamily="34" charset="0"/>
                <a:cs typeface="Times New Roman" panose="02020603050405020304" pitchFamily="18" charset="0"/>
              </a:rPr>
              <a:t>2025 yılında a</a:t>
            </a:r>
            <a:r>
              <a:rPr lang="tr-TR" sz="1800" dirty="0">
                <a:latin typeface="+mj-lt"/>
              </a:rPr>
              <a:t>raştırma projeleri için fon kaynakları belirlenerek destek mekanizmaları oluşturulacaktır. Akademisyenler ve öğrenciler için bilimsel üretkenliği teşvik eden ödül ve teşvik programlarının altyapısı hazırlanacaktır.</a:t>
            </a:r>
          </a:p>
        </p:txBody>
      </p:sp>
    </p:spTree>
    <p:extLst>
      <p:ext uri="{BB962C8B-B14F-4D97-AF65-F5344CB8AC3E}">
        <p14:creationId xmlns:p14="http://schemas.microsoft.com/office/powerpoint/2010/main" val="386057022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B967A3-560E-0F70-B71A-5A847C14EE96}"/>
            </a:ext>
          </a:extLst>
        </p:cNvPr>
        <p:cNvGrpSpPr/>
        <p:nvPr/>
      </p:nvGrpSpPr>
      <p:grpSpPr>
        <a:xfrm>
          <a:off x="0" y="0"/>
          <a:ext cx="0" cy="0"/>
          <a:chOff x="0" y="0"/>
          <a:chExt cx="0" cy="0"/>
        </a:xfrm>
      </p:grpSpPr>
      <p:sp>
        <p:nvSpPr>
          <p:cNvPr id="2" name="Unvan 1">
            <a:extLst>
              <a:ext uri="{FF2B5EF4-FFF2-40B4-BE49-F238E27FC236}">
                <a16:creationId xmlns:a16="http://schemas.microsoft.com/office/drawing/2014/main" id="{EF22A651-1F98-C97A-0E64-04C250480F11}"/>
              </a:ext>
            </a:extLst>
          </p:cNvPr>
          <p:cNvSpPr>
            <a:spLocks noGrp="1"/>
          </p:cNvSpPr>
          <p:nvPr>
            <p:ph type="title"/>
          </p:nvPr>
        </p:nvSpPr>
        <p:spPr>
          <a:xfrm>
            <a:off x="1527857" y="365126"/>
            <a:ext cx="8770239" cy="931240"/>
          </a:xfrm>
        </p:spPr>
        <p:txBody>
          <a:bodyPr>
            <a:normAutofit/>
          </a:bodyPr>
          <a:lstStyle/>
          <a:p>
            <a:r>
              <a:rPr lang="tr-TR" sz="2000" dirty="0"/>
              <a:t>GELECEĞE YÖNELİK HEDEFLER, PLANLAMALAR ve YENİLİKLER</a:t>
            </a:r>
          </a:p>
        </p:txBody>
      </p:sp>
      <p:sp>
        <p:nvSpPr>
          <p:cNvPr id="8" name="İçerik Yer Tutucusu 2">
            <a:extLst>
              <a:ext uri="{FF2B5EF4-FFF2-40B4-BE49-F238E27FC236}">
                <a16:creationId xmlns:a16="http://schemas.microsoft.com/office/drawing/2014/main" id="{8AAEFCD9-F48F-C498-6914-3D7F983FE299}"/>
              </a:ext>
            </a:extLst>
          </p:cNvPr>
          <p:cNvSpPr>
            <a:spLocks noGrp="1"/>
          </p:cNvSpPr>
          <p:nvPr>
            <p:ph idx="1"/>
          </p:nvPr>
        </p:nvSpPr>
        <p:spPr>
          <a:xfrm>
            <a:off x="1213338" y="3194542"/>
            <a:ext cx="10674927" cy="2672861"/>
          </a:xfrm>
        </p:spPr>
        <p:txBody>
          <a:bodyPr>
            <a:noAutofit/>
          </a:bodyPr>
          <a:lstStyle/>
          <a:p>
            <a:pPr marL="0" indent="0">
              <a:lnSpc>
                <a:spcPct val="107000"/>
              </a:lnSpc>
              <a:spcAft>
                <a:spcPts val="800"/>
              </a:spcAft>
              <a:buNone/>
            </a:pPr>
            <a:r>
              <a:rPr lang="tr-TR" sz="1800" b="1" dirty="0">
                <a:latin typeface="+mj-lt"/>
                <a:ea typeface="Calibri" panose="020F0502020204030204" pitchFamily="34" charset="0"/>
                <a:cs typeface="Times New Roman" panose="02020603050405020304" pitchFamily="18" charset="0"/>
              </a:rPr>
              <a:t>İlgili hedef doğrultusunda; </a:t>
            </a:r>
          </a:p>
          <a:p>
            <a:pPr marL="1200150" lvl="2" indent="-285750" algn="just">
              <a:lnSpc>
                <a:spcPct val="107000"/>
              </a:lnSpc>
              <a:spcAft>
                <a:spcPts val="800"/>
              </a:spcAft>
            </a:pPr>
            <a:r>
              <a:rPr lang="tr-TR" sz="1800" dirty="0">
                <a:latin typeface="+mj-lt"/>
                <a:ea typeface="Calibri" panose="020F0502020204030204" pitchFamily="34" charset="0"/>
                <a:cs typeface="Times New Roman" panose="02020603050405020304" pitchFamily="18" charset="0"/>
              </a:rPr>
              <a:t>2026 yılında o</a:t>
            </a:r>
            <a:r>
              <a:rPr lang="tr-TR" sz="1800" dirty="0">
                <a:latin typeface="+mj-lt"/>
              </a:rPr>
              <a:t>naylanan lisansüstü programlar öğrenci alımına başlayacak ve ders içerikleri oluşturulacaktır. </a:t>
            </a:r>
          </a:p>
          <a:p>
            <a:pPr marL="1200150" lvl="2" indent="-285750" algn="just">
              <a:lnSpc>
                <a:spcPct val="107000"/>
              </a:lnSpc>
              <a:spcAft>
                <a:spcPts val="800"/>
              </a:spcAft>
            </a:pPr>
            <a:r>
              <a:rPr lang="tr-TR" sz="1800" dirty="0">
                <a:latin typeface="+mj-lt"/>
                <a:ea typeface="Calibri" panose="020F0502020204030204" pitchFamily="34" charset="0"/>
                <a:cs typeface="Times New Roman" panose="02020603050405020304" pitchFamily="18" charset="0"/>
              </a:rPr>
              <a:t>2027 yılında programların</a:t>
            </a:r>
            <a:r>
              <a:rPr lang="tr-TR" sz="1800" dirty="0">
                <a:latin typeface="+mj-lt"/>
              </a:rPr>
              <a:t> akademik başarısı ve öğrenci memnuniyeti düzenli olarak değerlendirilecektir.</a:t>
            </a:r>
          </a:p>
          <a:p>
            <a:pPr marL="1200150" lvl="2" indent="-285750" algn="just">
              <a:lnSpc>
                <a:spcPct val="107000"/>
              </a:lnSpc>
              <a:spcAft>
                <a:spcPts val="800"/>
              </a:spcAft>
            </a:pPr>
            <a:r>
              <a:rPr lang="tr-TR" sz="1800" dirty="0">
                <a:latin typeface="+mj-lt"/>
              </a:rPr>
              <a:t>2028 yılında açılan lisansüstü programların kalite güvencesi ve sürdürülebilirliği sağlanacak, program çıktıları doğrultusunda sürekli iyileştirme süreçleri işletilecek ve programların kurumsal yapısı güçlendirilecektir.</a:t>
            </a:r>
            <a:endParaRPr lang="tr-TR" sz="1800" dirty="0">
              <a:latin typeface="+mj-lt"/>
              <a:ea typeface="Calibri" panose="020F0502020204030204" pitchFamily="34" charset="0"/>
              <a:cs typeface="Times New Roman" panose="02020603050405020304" pitchFamily="18" charset="0"/>
            </a:endParaRPr>
          </a:p>
        </p:txBody>
      </p:sp>
      <p:sp>
        <p:nvSpPr>
          <p:cNvPr id="9" name="İçerik Yer Tutucusu 2">
            <a:extLst>
              <a:ext uri="{FF2B5EF4-FFF2-40B4-BE49-F238E27FC236}">
                <a16:creationId xmlns:a16="http://schemas.microsoft.com/office/drawing/2014/main" id="{23D7D3CD-6833-250E-09EE-AC1C3633ECDF}"/>
              </a:ext>
            </a:extLst>
          </p:cNvPr>
          <p:cNvSpPr txBox="1">
            <a:spLocks/>
          </p:cNvSpPr>
          <p:nvPr/>
        </p:nvSpPr>
        <p:spPr>
          <a:xfrm>
            <a:off x="1213338" y="1015014"/>
            <a:ext cx="10674927" cy="1939204"/>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lnSpc>
                <a:spcPct val="107000"/>
              </a:lnSpc>
              <a:spcAft>
                <a:spcPts val="800"/>
              </a:spcAft>
              <a:buNone/>
            </a:pPr>
            <a:r>
              <a:rPr lang="tr-TR" sz="1800" b="1" dirty="0">
                <a:latin typeface="+mj-lt"/>
                <a:ea typeface="Calibri" panose="020F0502020204030204" pitchFamily="34" charset="0"/>
                <a:cs typeface="Times New Roman" panose="02020603050405020304" pitchFamily="18" charset="0"/>
              </a:rPr>
              <a:t>Hedef 4: açılması Öngörülen Lisansüstü Programların Desteklenmesi</a:t>
            </a:r>
          </a:p>
          <a:p>
            <a:pPr algn="just">
              <a:lnSpc>
                <a:spcPct val="107000"/>
              </a:lnSpc>
              <a:spcAft>
                <a:spcPts val="800"/>
              </a:spcAft>
            </a:pPr>
            <a:r>
              <a:rPr lang="tr-TR" sz="1800" b="1" dirty="0">
                <a:latin typeface="+mj-lt"/>
                <a:ea typeface="Calibri" panose="020F0502020204030204" pitchFamily="34" charset="0"/>
                <a:cs typeface="Times New Roman" panose="02020603050405020304" pitchFamily="18" charset="0"/>
              </a:rPr>
              <a:t>2025 Hedefi</a:t>
            </a:r>
          </a:p>
          <a:p>
            <a:pPr marL="1200150" lvl="2" indent="-285750" algn="just">
              <a:lnSpc>
                <a:spcPct val="107000"/>
              </a:lnSpc>
              <a:spcAft>
                <a:spcPts val="800"/>
              </a:spcAft>
            </a:pPr>
            <a:r>
              <a:rPr lang="tr-TR" sz="1800" dirty="0">
                <a:latin typeface="+mj-lt"/>
                <a:ea typeface="Calibri" panose="020F0502020204030204" pitchFamily="34" charset="0"/>
                <a:cs typeface="Times New Roman" panose="02020603050405020304" pitchFamily="18" charset="0"/>
              </a:rPr>
              <a:t>2025 yılı içerisinde y</a:t>
            </a:r>
            <a:r>
              <a:rPr lang="tr-TR" sz="1800" dirty="0">
                <a:latin typeface="+mj-lt"/>
              </a:rPr>
              <a:t>eni lisansüstü programların açılabilmesi için ihtiyaç analizi yapılacak ve akademik gereklilikler belirlenecektir. Önceki dönemlerde başvurusu yapılan ancak olumlu sonuç alınamayan programlara ilişkin, başvuru taleplerinin devam etmesi halinde başvuru dosyaları güncellenerek ilgili kurullara sunulacaktır.</a:t>
            </a:r>
            <a:endParaRPr lang="tr-TR" sz="1800" dirty="0">
              <a:latin typeface="+mj-lt"/>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90324264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F4E16D-E2D4-D174-2915-9F97B8F09902}"/>
            </a:ext>
          </a:extLst>
        </p:cNvPr>
        <p:cNvGrpSpPr/>
        <p:nvPr/>
      </p:nvGrpSpPr>
      <p:grpSpPr>
        <a:xfrm>
          <a:off x="0" y="0"/>
          <a:ext cx="0" cy="0"/>
          <a:chOff x="0" y="0"/>
          <a:chExt cx="0" cy="0"/>
        </a:xfrm>
      </p:grpSpPr>
      <p:sp>
        <p:nvSpPr>
          <p:cNvPr id="2" name="Unvan 1">
            <a:extLst>
              <a:ext uri="{FF2B5EF4-FFF2-40B4-BE49-F238E27FC236}">
                <a16:creationId xmlns:a16="http://schemas.microsoft.com/office/drawing/2014/main" id="{A5391475-44DA-6E4B-86BA-AEE0DE1430E9}"/>
              </a:ext>
            </a:extLst>
          </p:cNvPr>
          <p:cNvSpPr>
            <a:spLocks noGrp="1"/>
          </p:cNvSpPr>
          <p:nvPr>
            <p:ph type="title"/>
          </p:nvPr>
        </p:nvSpPr>
        <p:spPr/>
        <p:txBody>
          <a:bodyPr/>
          <a:lstStyle/>
          <a:p>
            <a:r>
              <a:rPr lang="tr-TR" dirty="0"/>
              <a:t>TALEPLER ve ÖNERİLER</a:t>
            </a:r>
          </a:p>
        </p:txBody>
      </p:sp>
      <p:sp>
        <p:nvSpPr>
          <p:cNvPr id="3" name="İçerik Yer Tutucusu 2">
            <a:extLst>
              <a:ext uri="{FF2B5EF4-FFF2-40B4-BE49-F238E27FC236}">
                <a16:creationId xmlns:a16="http://schemas.microsoft.com/office/drawing/2014/main" id="{D4174172-B5C0-2404-C7AD-A97999AFBF0D}"/>
              </a:ext>
            </a:extLst>
          </p:cNvPr>
          <p:cNvSpPr>
            <a:spLocks noGrp="1"/>
          </p:cNvSpPr>
          <p:nvPr>
            <p:ph idx="1"/>
          </p:nvPr>
        </p:nvSpPr>
        <p:spPr>
          <a:xfrm>
            <a:off x="838200" y="1388962"/>
            <a:ext cx="10674927" cy="4390515"/>
          </a:xfrm>
        </p:spPr>
        <p:txBody>
          <a:bodyPr>
            <a:normAutofit fontScale="92500" lnSpcReduction="20000"/>
          </a:bodyPr>
          <a:lstStyle/>
          <a:p>
            <a:pPr algn="just">
              <a:defRPr/>
            </a:pPr>
            <a:r>
              <a:rPr lang="tr-TR" sz="2000" dirty="0">
                <a:latin typeface="+mj-lt"/>
              </a:rPr>
              <a:t>Öğrenci otomasyon sisteminin, lisans bölümlerinden bağımsız olarak enstitüler bünyesinde kontrolünün sağlanmasına yönelik düzenlemelerin gerçekleştirilmesi,</a:t>
            </a:r>
          </a:p>
          <a:p>
            <a:pPr algn="just">
              <a:defRPr/>
            </a:pPr>
            <a:endParaRPr lang="tr-TR" sz="2000" dirty="0">
              <a:latin typeface="+mj-lt"/>
            </a:endParaRPr>
          </a:p>
          <a:p>
            <a:pPr algn="just">
              <a:defRPr/>
            </a:pPr>
            <a:r>
              <a:rPr lang="tr-TR" sz="2000" dirty="0">
                <a:latin typeface="+mj-lt"/>
              </a:rPr>
              <a:t>Gerek lisansüstü düzeyde eğitim veren anabilim dalı sayısının gerekse kayıtlı öğrenci sayısının fazlalığı göz önüne alındığında enstitü faaliyetlerinin kalitesinin yükseltilmesi amacıyla idari personel sayısının artırılması,</a:t>
            </a:r>
          </a:p>
          <a:p>
            <a:pPr algn="just">
              <a:defRPr/>
            </a:pPr>
            <a:endParaRPr lang="tr-TR" sz="2000" dirty="0">
              <a:latin typeface="+mj-lt"/>
            </a:endParaRPr>
          </a:p>
          <a:p>
            <a:pPr algn="just">
              <a:defRPr/>
            </a:pPr>
            <a:r>
              <a:rPr lang="tr-TR" sz="2000" dirty="0">
                <a:latin typeface="+mj-lt"/>
              </a:rPr>
              <a:t>Lisansüstü derslerin, seminer ve tez savunmalarının gerçekleştirilebileceği dersliklerin oluşturulmasına yönelik fiziki koşulların iyileştirilmesi,</a:t>
            </a:r>
          </a:p>
          <a:p>
            <a:pPr algn="just">
              <a:defRPr/>
            </a:pPr>
            <a:endParaRPr lang="tr-TR" sz="2000" dirty="0">
              <a:latin typeface="+mj-lt"/>
            </a:endParaRPr>
          </a:p>
          <a:p>
            <a:pPr algn="just">
              <a:defRPr/>
            </a:pPr>
            <a:r>
              <a:rPr lang="tr-TR" sz="2000" dirty="0">
                <a:latin typeface="+mj-lt"/>
              </a:rPr>
              <a:t>Lisansüstü programlara kayıt süreçlerinin dijital ortamda gerçekleştirilmesini sağlayacak alt yapı koşullarının oluşturulması, kayıtların e-devlet üzerinde gerçekleştirilmesinin sağlanması talep edilmektedir.</a:t>
            </a:r>
          </a:p>
          <a:p>
            <a:pPr algn="just">
              <a:defRPr/>
            </a:pPr>
            <a:endParaRPr lang="tr-TR" sz="2000" dirty="0">
              <a:latin typeface="+mj-lt"/>
            </a:endParaRPr>
          </a:p>
          <a:p>
            <a:pPr algn="just">
              <a:defRPr/>
            </a:pPr>
            <a:r>
              <a:rPr lang="tr-TR" sz="2000" dirty="0">
                <a:latin typeface="+mj-lt"/>
              </a:rPr>
              <a:t>Seminer, Tez öneri formları, yeterlik formları ve tez savunma evraklarının dijital ortamda toplanmasına yönelik bir alt yapının geliştirilmesi.</a:t>
            </a:r>
          </a:p>
        </p:txBody>
      </p:sp>
    </p:spTree>
    <p:extLst>
      <p:ext uri="{BB962C8B-B14F-4D97-AF65-F5344CB8AC3E}">
        <p14:creationId xmlns:p14="http://schemas.microsoft.com/office/powerpoint/2010/main" val="269059691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718279" y="1435881"/>
            <a:ext cx="10515600" cy="4351338"/>
          </a:xfrm>
        </p:spPr>
        <p:txBody>
          <a:bodyPr/>
          <a:lstStyle/>
          <a:p>
            <a:endParaRPr lang="tr-TR" dirty="0"/>
          </a:p>
          <a:p>
            <a:endParaRPr lang="tr-TR" dirty="0"/>
          </a:p>
        </p:txBody>
      </p:sp>
      <p:sp>
        <p:nvSpPr>
          <p:cNvPr id="5" name="Dikdörtgen 4"/>
          <p:cNvSpPr/>
          <p:nvPr/>
        </p:nvSpPr>
        <p:spPr>
          <a:xfrm>
            <a:off x="1659891" y="616773"/>
            <a:ext cx="2751074" cy="461665"/>
          </a:xfrm>
          <a:prstGeom prst="rect">
            <a:avLst/>
          </a:prstGeom>
        </p:spPr>
        <p:txBody>
          <a:bodyPr wrap="none">
            <a:spAutoFit/>
          </a:bodyPr>
          <a:lstStyle/>
          <a:p>
            <a:r>
              <a:rPr lang="tr-TR" sz="2400" b="1" dirty="0">
                <a:latin typeface="Times New Roman" panose="02020603050405020304" pitchFamily="18" charset="0"/>
                <a:cs typeface="Times New Roman" panose="02020603050405020304" pitchFamily="18" charset="0"/>
              </a:rPr>
              <a:t>TEHDİTLERİMİZ</a:t>
            </a:r>
          </a:p>
        </p:txBody>
      </p:sp>
      <p:pic>
        <p:nvPicPr>
          <p:cNvPr id="2" name="Resim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3854"/>
            <a:ext cx="12172011" cy="6858001"/>
          </a:xfrm>
          <a:prstGeom prst="rect">
            <a:avLst/>
          </a:prstGeom>
        </p:spPr>
        <p:style>
          <a:lnRef idx="1">
            <a:schemeClr val="accent1"/>
          </a:lnRef>
          <a:fillRef idx="2">
            <a:schemeClr val="accent1"/>
          </a:fillRef>
          <a:effectRef idx="1">
            <a:schemeClr val="accent1"/>
          </a:effectRef>
          <a:fontRef idx="minor">
            <a:schemeClr val="dk1"/>
          </a:fontRef>
        </p:style>
      </p:pic>
    </p:spTree>
    <p:extLst>
      <p:ext uri="{BB962C8B-B14F-4D97-AF65-F5344CB8AC3E}">
        <p14:creationId xmlns:p14="http://schemas.microsoft.com/office/powerpoint/2010/main" val="2425980755"/>
      </p:ext>
    </p:extLst>
  </p:cSld>
  <p:clrMapOvr>
    <a:masterClrMapping/>
  </p:clrMapOvr>
</p:sld>
</file>

<file path=ppt/theme/theme1.xml><?xml version="1.0" encoding="utf-8"?>
<a:theme xmlns:a="http://schemas.openxmlformats.org/drawingml/2006/main" name="Tema-siu">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Tema-siu" id="{8B592569-D05A-4D16-9830-B18E17FE7CD1}" vid="{8AFA709D-6815-4F30-BDCD-E4420CC669BA}"/>
    </a:ext>
  </a:extLst>
</a:theme>
</file>

<file path=ppt/theme/theme2.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Tema-siu</Template>
  <TotalTime>3121</TotalTime>
  <Words>1839</Words>
  <Application>Microsoft Macintosh PowerPoint</Application>
  <PresentationFormat>Geniş ekran</PresentationFormat>
  <Paragraphs>466</Paragraphs>
  <Slides>35</Slides>
  <Notes>2</Notes>
  <HiddenSlides>0</HiddenSlides>
  <MMClips>0</MMClips>
  <ScaleCrop>false</ScaleCrop>
  <HeadingPairs>
    <vt:vector size="6" baseType="variant">
      <vt:variant>
        <vt:lpstr>Kullanılan Yazı Tipleri</vt:lpstr>
      </vt:variant>
      <vt:variant>
        <vt:i4>7</vt:i4>
      </vt:variant>
      <vt:variant>
        <vt:lpstr>Tema</vt:lpstr>
      </vt:variant>
      <vt:variant>
        <vt:i4>2</vt:i4>
      </vt:variant>
      <vt:variant>
        <vt:lpstr>Slayt Başlıkları</vt:lpstr>
      </vt:variant>
      <vt:variant>
        <vt:i4>35</vt:i4>
      </vt:variant>
    </vt:vector>
  </HeadingPairs>
  <TitlesOfParts>
    <vt:vector size="44" baseType="lpstr">
      <vt:lpstr>Arial</vt:lpstr>
      <vt:lpstr>Book Antiqua</vt:lpstr>
      <vt:lpstr>Calibri</vt:lpstr>
      <vt:lpstr>Calibri Light</vt:lpstr>
      <vt:lpstr>Times New Roman</vt:lpstr>
      <vt:lpstr>Verdana</vt:lpstr>
      <vt:lpstr>Wingdings</vt:lpstr>
      <vt:lpstr>Tema-siu</vt:lpstr>
      <vt:lpstr>Office Teması</vt:lpstr>
      <vt:lpstr>PowerPoint Sunusu</vt:lpstr>
      <vt:lpstr>Misyon</vt:lpstr>
      <vt:lpstr>Vizyon</vt:lpstr>
      <vt:lpstr>PowerPoint Sunusu</vt:lpstr>
      <vt:lpstr>İDARİ PERSONELİMİZ</vt:lpstr>
      <vt:lpstr>EĞİTİM ÖĞRETİM FAALİYETİ YÜRÜTÜLEN PROGRAMLAR</vt:lpstr>
      <vt:lpstr>SOSYAL BİLİMLER ENSTİTÜSÜ</vt:lpstr>
      <vt:lpstr>SOSYAL BİLİMLER ENSTİTÜSÜ</vt:lpstr>
      <vt:lpstr>SOSYAL BİLİMLER ENSTİTÜSÜ</vt:lpstr>
      <vt:lpstr>COĞRAFYA ANA BİLİM DALI</vt:lpstr>
      <vt:lpstr>EĞİTİM BİLİMLERİ ANA BİLİM DALI</vt:lpstr>
      <vt:lpstr>FELSEFE ve DİN BİLİMLERİ ANA BİLİM DALI</vt:lpstr>
      <vt:lpstr>İKTİSAT ANA BİLİM DALI</vt:lpstr>
      <vt:lpstr>İNGİLİZ DİLİ EĞİTİMİ ANA BİLİM DALI</vt:lpstr>
      <vt:lpstr>İSLAM TARİHİ ve SANATLARI ANA BİLİM DALI</vt:lpstr>
      <vt:lpstr>İŞLETME ANA BİLİM DALI</vt:lpstr>
      <vt:lpstr>MALİYE ANA BİLİM DALI</vt:lpstr>
      <vt:lpstr>SOSYOLOJİ ANA BİLİM DALI</vt:lpstr>
      <vt:lpstr>TARİH ANA BİLİM DALI</vt:lpstr>
      <vt:lpstr>TEMEL İSLAM BİLİMLERİM ANA BİLİM DALI</vt:lpstr>
      <vt:lpstr>TÜRK DİLİ ve EDEBİYATI ANA BİLİM DALI</vt:lpstr>
      <vt:lpstr>TÜRKÇE ve SOSYAL BİLGİLER EĞİTİMİ ANA BİLİM DALI</vt:lpstr>
      <vt:lpstr>MEZUN ÖĞRENCİ SAYILARIMIZ</vt:lpstr>
      <vt:lpstr>Siirt Üniversitesi Sosyal Bilimler Enstitüsü Dergisi (SUSBİD)</vt:lpstr>
      <vt:lpstr>Siirt Üniversitesi Sosyal Bilimler Enstitüsü Dergisi (SUSBİD)</vt:lpstr>
      <vt:lpstr>Siirt Üniversitesi Sosyal Bilimler Enstitüsü Dergisi (SUSBİD)</vt:lpstr>
      <vt:lpstr>ÖNEMLİ BAŞARILARIMIZ</vt:lpstr>
      <vt:lpstr>YILLARA GÖRE YAPILAN ve PLANLANAN ETKİNLİK SAYILARI</vt:lpstr>
      <vt:lpstr>YIL İÇERİSİNDE YAPILAN ETKİNLİKLER</vt:lpstr>
      <vt:lpstr>GELECEĞE YÖNELİK HEDEFLER, PLANLAMALAR ve YENİLİKLER</vt:lpstr>
      <vt:lpstr>GELECEĞE YÖNELİK HEDEFLER, PLANLAMALAR ve YENİLİKLER</vt:lpstr>
      <vt:lpstr>GELECEĞE YÖNELİK HEDEFLER, PLANLAMALAR ve YENİLİKLER</vt:lpstr>
      <vt:lpstr>GELECEĞE YÖNELİK HEDEFLER, PLANLAMALAR ve YENİLİKLER</vt:lpstr>
      <vt:lpstr>TALEPLER ve ÖNERİLER</vt:lpstr>
      <vt:lpstr>PowerPoint Sunusu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Sunusu</dc:title>
  <dc:creator>Bilgisayar</dc:creator>
  <cp:lastModifiedBy>Can UYANIK</cp:lastModifiedBy>
  <cp:revision>301</cp:revision>
  <dcterms:created xsi:type="dcterms:W3CDTF">2022-12-08T06:33:03Z</dcterms:created>
  <dcterms:modified xsi:type="dcterms:W3CDTF">2026-08-24T07:26:27Z</dcterms:modified>
</cp:coreProperties>
</file>